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9" r:id="rId5"/>
    <p:sldId id="256" r:id="rId6"/>
    <p:sldId id="263" r:id="rId7"/>
    <p:sldId id="257" r:id="rId8"/>
    <p:sldId id="264" r:id="rId9"/>
    <p:sldId id="258" r:id="rId10"/>
    <p:sldId id="265" r:id="rId11"/>
    <p:sldId id="259" r:id="rId12"/>
    <p:sldId id="266" r:id="rId13"/>
    <p:sldId id="260" r:id="rId14"/>
    <p:sldId id="267" r:id="rId15"/>
    <p:sldId id="261" r:id="rId16"/>
    <p:sldId id="268" r:id="rId17"/>
    <p:sldId id="270"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C6D224-5A9C-476B-999C-23B542CC221A}" v="6" dt="2025-08-06T16:13:01.5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6"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1BA41-3BE1-B0F3-C103-D38E9E3555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00459D-0D93-9655-16C1-A0C8C7DCC8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1947FC-275E-786B-BC9F-AF4DC9CB5B22}"/>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5" name="Footer Placeholder 4">
            <a:extLst>
              <a:ext uri="{FF2B5EF4-FFF2-40B4-BE49-F238E27FC236}">
                <a16:creationId xmlns:a16="http://schemas.microsoft.com/office/drawing/2014/main" id="{5F7DFA1D-858A-F1F5-E376-74E8A2035BD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43C594-5EB6-0D18-09BF-F64C167FAF23}"/>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3132240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228B-30EE-36B4-41C1-EAE55A86A8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DEC798B-588F-1C25-224D-ECF334B860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EAB877-C4E5-EE93-03D9-31AF33DF189C}"/>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5" name="Footer Placeholder 4">
            <a:extLst>
              <a:ext uri="{FF2B5EF4-FFF2-40B4-BE49-F238E27FC236}">
                <a16:creationId xmlns:a16="http://schemas.microsoft.com/office/drawing/2014/main" id="{43A0B133-7F94-C005-8D89-060B34C5D6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7B81581-BF82-3DDA-30DA-0211EA2A227C}"/>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842475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C59558-233A-B93D-5A48-3817ACD4BF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F1A20A-0D68-40A0-7B7C-28F2F75D00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F846D-5BD7-CE55-4016-E2334D332506}"/>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5" name="Footer Placeholder 4">
            <a:extLst>
              <a:ext uri="{FF2B5EF4-FFF2-40B4-BE49-F238E27FC236}">
                <a16:creationId xmlns:a16="http://schemas.microsoft.com/office/drawing/2014/main" id="{7003B3FD-B438-FC29-7CB4-73066E8BFEB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524BE92-BED3-4C8E-064C-2C0C6D00DD2B}"/>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3982732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DA02F-8D49-3FEB-7F10-DC6D5206BE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7805A1-A36F-4AB2-D94A-ED5A02356F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C64B98-EB0C-05CC-EA45-D7C1C6A525E7}"/>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5" name="Footer Placeholder 4">
            <a:extLst>
              <a:ext uri="{FF2B5EF4-FFF2-40B4-BE49-F238E27FC236}">
                <a16:creationId xmlns:a16="http://schemas.microsoft.com/office/drawing/2014/main" id="{A2EDF723-9108-1BA7-794D-5AE48FFF20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0AD97CF-6166-DD23-3C4E-E8FBD8717BEA}"/>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3607599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806A9-A47F-F5F4-5084-0329ABDC13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9216B0-7395-9FC6-7683-E0B7AE353D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40FDCE-B099-EDC6-A3B4-5DC57765333F}"/>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5" name="Footer Placeholder 4">
            <a:extLst>
              <a:ext uri="{FF2B5EF4-FFF2-40B4-BE49-F238E27FC236}">
                <a16:creationId xmlns:a16="http://schemas.microsoft.com/office/drawing/2014/main" id="{3ACBAA28-EB36-8B69-382D-C680ABBA00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ABEE0E-7972-800F-60CB-20C2B48758A6}"/>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3128659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D48A6-471F-EE37-CAD7-68FDFE6E23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32C880-85C8-B2B8-ECF4-C3E144DD02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0DAE12-A69D-957A-30EF-B7A456CBB8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B12CB8-CE97-13AA-BD17-532B8D943867}"/>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6" name="Footer Placeholder 5">
            <a:extLst>
              <a:ext uri="{FF2B5EF4-FFF2-40B4-BE49-F238E27FC236}">
                <a16:creationId xmlns:a16="http://schemas.microsoft.com/office/drawing/2014/main" id="{9D57F745-E65B-F743-06B1-E108536D0B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058228-3BEC-9D91-5326-238C0DBB3027}"/>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124478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571A2-347C-38DD-F06F-C54391E55F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B93BA1-CB1A-7176-EC68-CCF085D61E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F7D165-1A37-4281-5F0F-EB47527857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3ECD44-D388-3D75-A649-DE72B87224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D12EAE-C8E7-56A6-4361-D14D7F7CC7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F3469F-3FDF-71A8-ECB2-D3A849237D0B}"/>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8" name="Footer Placeholder 7">
            <a:extLst>
              <a:ext uri="{FF2B5EF4-FFF2-40B4-BE49-F238E27FC236}">
                <a16:creationId xmlns:a16="http://schemas.microsoft.com/office/drawing/2014/main" id="{44F31961-0AF7-AFC8-0611-FAEE3C45304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7515B5B-E808-2369-0FE5-B99CDCE45801}"/>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27337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63DED-5420-B988-05A2-FD99AE58D0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81576B-245D-AEF9-BDC3-2CD84E906424}"/>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4" name="Footer Placeholder 3">
            <a:extLst>
              <a:ext uri="{FF2B5EF4-FFF2-40B4-BE49-F238E27FC236}">
                <a16:creationId xmlns:a16="http://schemas.microsoft.com/office/drawing/2014/main" id="{328D6E42-D952-E62C-D01F-BE56D5D9FA8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96B1BA-25AF-5323-2173-CEF2AD40246E}"/>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3139513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0396CE-E3AD-6B07-36AD-5557313A89D7}"/>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3" name="Footer Placeholder 2">
            <a:extLst>
              <a:ext uri="{FF2B5EF4-FFF2-40B4-BE49-F238E27FC236}">
                <a16:creationId xmlns:a16="http://schemas.microsoft.com/office/drawing/2014/main" id="{C1AC1572-37C4-D231-6D20-C191D625B3B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1C3B862-AA72-009D-11FE-E755D40DA7F6}"/>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948887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84FD3-CAD2-8E84-076D-9ED4794E4C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17A9C7-2DAB-6A6C-97DE-551438CD9B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2C08BE-27EE-437B-2722-8797D20B2A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5EC2E0-BD07-B7A5-8B74-A2E54BD1A488}"/>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6" name="Footer Placeholder 5">
            <a:extLst>
              <a:ext uri="{FF2B5EF4-FFF2-40B4-BE49-F238E27FC236}">
                <a16:creationId xmlns:a16="http://schemas.microsoft.com/office/drawing/2014/main" id="{9417BEA8-202C-D492-020E-022C0F8E117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E8189BF-B6A6-37D3-3A4B-52E55F4290FA}"/>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401931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E23B6-15CF-B5CF-FA5F-9F405E017E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ACFDA1-F1C2-F268-1E9F-B7E95C2E23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8B309F6-C344-B5FF-4B19-966ABADD0A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2CF484-CE86-C721-CE77-0C4BCC1FC0B9}"/>
              </a:ext>
            </a:extLst>
          </p:cNvPr>
          <p:cNvSpPr>
            <a:spLocks noGrp="1"/>
          </p:cNvSpPr>
          <p:nvPr>
            <p:ph type="dt" sz="half" idx="10"/>
          </p:nvPr>
        </p:nvSpPr>
        <p:spPr/>
        <p:txBody>
          <a:bodyPr/>
          <a:lstStyle/>
          <a:p>
            <a:fld id="{1F5F6E3C-F2B1-4983-982A-398E32B7F0DB}" type="datetimeFigureOut">
              <a:rPr lang="en-US" smtClean="0"/>
              <a:t>1/8/2026</a:t>
            </a:fld>
            <a:endParaRPr lang="en-US" dirty="0"/>
          </a:p>
        </p:txBody>
      </p:sp>
      <p:sp>
        <p:nvSpPr>
          <p:cNvPr id="6" name="Footer Placeholder 5">
            <a:extLst>
              <a:ext uri="{FF2B5EF4-FFF2-40B4-BE49-F238E27FC236}">
                <a16:creationId xmlns:a16="http://schemas.microsoft.com/office/drawing/2014/main" id="{550FBD72-5F0D-2721-4C2C-DB093A5C67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972A640-0F12-DDBF-FB3D-2EE7EF9D32F7}"/>
              </a:ext>
            </a:extLst>
          </p:cNvPr>
          <p:cNvSpPr>
            <a:spLocks noGrp="1"/>
          </p:cNvSpPr>
          <p:nvPr>
            <p:ph type="sldNum" sz="quarter" idx="12"/>
          </p:nvPr>
        </p:nvSpPr>
        <p:spPr/>
        <p:txBody>
          <a:bodyPr/>
          <a:lstStyle/>
          <a:p>
            <a:fld id="{3E95FEC5-D856-4199-8F75-7FCC96C570E4}" type="slidenum">
              <a:rPr lang="en-US" smtClean="0"/>
              <a:t>‹#›</a:t>
            </a:fld>
            <a:endParaRPr lang="en-US" dirty="0"/>
          </a:p>
        </p:txBody>
      </p:sp>
    </p:spTree>
    <p:extLst>
      <p:ext uri="{BB962C8B-B14F-4D97-AF65-F5344CB8AC3E}">
        <p14:creationId xmlns:p14="http://schemas.microsoft.com/office/powerpoint/2010/main" val="2077286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07467E-40A4-2203-38B9-0318A4F768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C5203E-EF3F-4578-A761-706DAB4035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2FB3D-6BD6-7FFD-0C3C-B8C2409A21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5F6E3C-F2B1-4983-982A-398E32B7F0DB}" type="datetimeFigureOut">
              <a:rPr lang="en-US" smtClean="0"/>
              <a:t>1/8/2026</a:t>
            </a:fld>
            <a:endParaRPr lang="en-US" dirty="0"/>
          </a:p>
        </p:txBody>
      </p:sp>
      <p:sp>
        <p:nvSpPr>
          <p:cNvPr id="5" name="Footer Placeholder 4">
            <a:extLst>
              <a:ext uri="{FF2B5EF4-FFF2-40B4-BE49-F238E27FC236}">
                <a16:creationId xmlns:a16="http://schemas.microsoft.com/office/drawing/2014/main" id="{1E956CB2-24F1-F55F-0B6C-DDC0011398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3BCA0834-22CE-4AA3-1CA2-E03BBF4D1A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95FEC5-D856-4199-8F75-7FCC96C570E4}" type="slidenum">
              <a:rPr lang="en-US" smtClean="0"/>
              <a:t>‹#›</a:t>
            </a:fld>
            <a:endParaRPr lang="en-US" dirty="0"/>
          </a:p>
        </p:txBody>
      </p:sp>
    </p:spTree>
    <p:extLst>
      <p:ext uri="{BB962C8B-B14F-4D97-AF65-F5344CB8AC3E}">
        <p14:creationId xmlns:p14="http://schemas.microsoft.com/office/powerpoint/2010/main" val="3865937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C0A34-AB2F-F439-6F3D-1C81219A4F95}"/>
              </a:ext>
            </a:extLst>
          </p:cNvPr>
          <p:cNvSpPr>
            <a:spLocks noGrp="1"/>
          </p:cNvSpPr>
          <p:nvPr>
            <p:ph type="title"/>
          </p:nvPr>
        </p:nvSpPr>
        <p:spPr/>
        <p:txBody>
          <a:bodyPr/>
          <a:lstStyle/>
          <a:p>
            <a:r>
              <a:rPr lang="en-US" dirty="0"/>
              <a:t>Carver Platform Map Instructions</a:t>
            </a:r>
          </a:p>
        </p:txBody>
      </p:sp>
      <p:sp>
        <p:nvSpPr>
          <p:cNvPr id="3" name="Content Placeholder 2">
            <a:extLst>
              <a:ext uri="{FF2B5EF4-FFF2-40B4-BE49-F238E27FC236}">
                <a16:creationId xmlns:a16="http://schemas.microsoft.com/office/drawing/2014/main" id="{65E8ACC9-F58E-C338-D8CE-241EC2885CF6}"/>
              </a:ext>
            </a:extLst>
          </p:cNvPr>
          <p:cNvSpPr>
            <a:spLocks noGrp="1"/>
          </p:cNvSpPr>
          <p:nvPr>
            <p:ph idx="1"/>
          </p:nvPr>
        </p:nvSpPr>
        <p:spPr>
          <a:xfrm>
            <a:off x="838200" y="1579134"/>
            <a:ext cx="10515600" cy="4351338"/>
          </a:xfrm>
        </p:spPr>
        <p:txBody>
          <a:bodyPr/>
          <a:lstStyle/>
          <a:p>
            <a:r>
              <a:rPr lang="en-US" dirty="0"/>
              <a:t>Six layout options are available—choose one for your ceremony.</a:t>
            </a:r>
          </a:p>
          <a:p>
            <a:r>
              <a:rPr lang="en-US" dirty="0"/>
              <a:t>Templates serve as a guide and can be adjusted if needed.</a:t>
            </a:r>
          </a:p>
          <a:p>
            <a:r>
              <a:rPr lang="en-US" dirty="0"/>
              <a:t>Each layout includes a numbered slide.</a:t>
            </a:r>
          </a:p>
          <a:p>
            <a:r>
              <a:rPr lang="en-US" dirty="0"/>
              <a:t>Enter the full name of each platform party member next to the seat number.</a:t>
            </a:r>
          </a:p>
          <a:p>
            <a:r>
              <a:rPr lang="en-US" dirty="0"/>
              <a:t>Leave seats blank if not in use.</a:t>
            </a:r>
          </a:p>
          <a:p>
            <a:r>
              <a:rPr lang="en-US" dirty="0"/>
              <a:t>Not to scale—spacing is approximate.</a:t>
            </a:r>
          </a:p>
          <a:p>
            <a:r>
              <a:rPr lang="en-US" dirty="0"/>
              <a:t>The Commencement Team may adjust layouts for wheelchair accessibility.</a:t>
            </a:r>
          </a:p>
        </p:txBody>
      </p:sp>
    </p:spTree>
    <p:extLst>
      <p:ext uri="{BB962C8B-B14F-4D97-AF65-F5344CB8AC3E}">
        <p14:creationId xmlns:p14="http://schemas.microsoft.com/office/powerpoint/2010/main" val="2974804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1C4D5-3705-570A-84F8-93F029DB35E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79195DF-62DC-512E-A1D1-849328DBD148}"/>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Option 5</a:t>
            </a:r>
          </a:p>
        </p:txBody>
      </p:sp>
      <p:sp>
        <p:nvSpPr>
          <p:cNvPr id="10" name="TextBox 9">
            <a:extLst>
              <a:ext uri="{FF2B5EF4-FFF2-40B4-BE49-F238E27FC236}">
                <a16:creationId xmlns:a16="http://schemas.microsoft.com/office/drawing/2014/main" id="{B7F7A73E-D29A-9BA9-2CA7-D955C50C40FE}"/>
              </a:ext>
            </a:extLst>
          </p:cNvPr>
          <p:cNvSpPr txBox="1"/>
          <p:nvPr/>
        </p:nvSpPr>
        <p:spPr>
          <a:xfrm>
            <a:off x="326572" y="555563"/>
            <a:ext cx="3461657" cy="369332"/>
          </a:xfrm>
          <a:prstGeom prst="rect">
            <a:avLst/>
          </a:prstGeom>
          <a:noFill/>
        </p:spPr>
        <p:txBody>
          <a:bodyPr wrap="square" rtlCol="0">
            <a:spAutoFit/>
          </a:bodyPr>
          <a:lstStyle/>
          <a:p>
            <a:pPr algn="ctr"/>
            <a:r>
              <a:rPr lang="en-US" b="1" dirty="0"/>
              <a:t>Stage Right</a:t>
            </a:r>
          </a:p>
        </p:txBody>
      </p:sp>
      <p:sp>
        <p:nvSpPr>
          <p:cNvPr id="11" name="TextBox 10">
            <a:extLst>
              <a:ext uri="{FF2B5EF4-FFF2-40B4-BE49-F238E27FC236}">
                <a16:creationId xmlns:a16="http://schemas.microsoft.com/office/drawing/2014/main" id="{2BFE8DEA-BD89-037B-9C82-DBA9D927EF3E}"/>
              </a:ext>
            </a:extLst>
          </p:cNvPr>
          <p:cNvSpPr txBox="1"/>
          <p:nvPr/>
        </p:nvSpPr>
        <p:spPr>
          <a:xfrm>
            <a:off x="8305800" y="587829"/>
            <a:ext cx="3461657" cy="369332"/>
          </a:xfrm>
          <a:prstGeom prst="rect">
            <a:avLst/>
          </a:prstGeom>
          <a:noFill/>
        </p:spPr>
        <p:txBody>
          <a:bodyPr wrap="square" rtlCol="0">
            <a:spAutoFit/>
          </a:bodyPr>
          <a:lstStyle/>
          <a:p>
            <a:pPr algn="ctr"/>
            <a:r>
              <a:rPr lang="en-US" b="1" dirty="0"/>
              <a:t>Stage Left</a:t>
            </a:r>
          </a:p>
        </p:txBody>
      </p:sp>
      <p:grpSp>
        <p:nvGrpSpPr>
          <p:cNvPr id="25" name="Group 24" descr="Stage layout diagram with two clusters of five oval seats each—arranged in two rows of three—on both stage left and stage right for platform party members. Four diamonds at the front represent podiums, with two on the right, one in the center, and one on the left Two large squares at the front corners represent stairs, and a square at the back indicates the wheelchair lift">
            <a:extLst>
              <a:ext uri="{FF2B5EF4-FFF2-40B4-BE49-F238E27FC236}">
                <a16:creationId xmlns:a16="http://schemas.microsoft.com/office/drawing/2014/main" id="{30EE5C8C-1F29-27EE-B06C-8BAE14E44132}"/>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58258C55-B796-D6C4-D91B-D1C67CC62DD0}"/>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660F3D5D-9E6B-C9B7-6025-3DED0525FE6C}"/>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30FC2DC6-4D62-A486-F6AD-13D9B21218C3}"/>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6" name="Rectangle 5">
                <a:extLst>
                  <a:ext uri="{FF2B5EF4-FFF2-40B4-BE49-F238E27FC236}">
                    <a16:creationId xmlns:a16="http://schemas.microsoft.com/office/drawing/2014/main" id="{91B1B7F5-B5C6-3304-5B40-FFF42107C602}"/>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Lift</a:t>
                </a:r>
              </a:p>
            </p:txBody>
          </p:sp>
          <p:sp>
            <p:nvSpPr>
              <p:cNvPr id="8" name="Rectangle 7">
                <a:extLst>
                  <a:ext uri="{FF2B5EF4-FFF2-40B4-BE49-F238E27FC236}">
                    <a16:creationId xmlns:a16="http://schemas.microsoft.com/office/drawing/2014/main" id="{F8130C46-F110-9A2B-C32D-5C08FBE2F1D9}"/>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grpSp>
        <p:grpSp>
          <p:nvGrpSpPr>
            <p:cNvPr id="24" name="Group 23">
              <a:extLst>
                <a:ext uri="{FF2B5EF4-FFF2-40B4-BE49-F238E27FC236}">
                  <a16:creationId xmlns:a16="http://schemas.microsoft.com/office/drawing/2014/main" id="{50184BDD-18DD-2514-6CEE-EAA176A028A3}"/>
                </a:ext>
              </a:extLst>
            </p:cNvPr>
            <p:cNvGrpSpPr/>
            <p:nvPr/>
          </p:nvGrpSpPr>
          <p:grpSpPr>
            <a:xfrm>
              <a:off x="2163886" y="1933806"/>
              <a:ext cx="7880292" cy="3171594"/>
              <a:chOff x="2163886" y="1933806"/>
              <a:chExt cx="7880292" cy="3171594"/>
            </a:xfrm>
          </p:grpSpPr>
          <p:sp>
            <p:nvSpPr>
              <p:cNvPr id="14" name="Diamond 13">
                <a:extLst>
                  <a:ext uri="{FF2B5EF4-FFF2-40B4-BE49-F238E27FC236}">
                    <a16:creationId xmlns:a16="http://schemas.microsoft.com/office/drawing/2014/main" id="{CEAE40DF-37E7-E0BF-CBF2-18B384F3BB6E}"/>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Center</a:t>
                </a:r>
              </a:p>
            </p:txBody>
          </p:sp>
          <p:sp>
            <p:nvSpPr>
              <p:cNvPr id="15" name="Diamond 14">
                <a:extLst>
                  <a:ext uri="{FF2B5EF4-FFF2-40B4-BE49-F238E27FC236}">
                    <a16:creationId xmlns:a16="http://schemas.microsoft.com/office/drawing/2014/main" id="{31CD2043-58A8-69EC-C561-EC90394017DB}"/>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16" name="Diamond 15">
                <a:extLst>
                  <a:ext uri="{FF2B5EF4-FFF2-40B4-BE49-F238E27FC236}">
                    <a16:creationId xmlns:a16="http://schemas.microsoft.com/office/drawing/2014/main" id="{D7BAC152-11D6-330B-2BDF-4375679F1FE6}"/>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Left</a:t>
                </a:r>
              </a:p>
            </p:txBody>
          </p:sp>
          <p:grpSp>
            <p:nvGrpSpPr>
              <p:cNvPr id="2" name="Group 1">
                <a:extLst>
                  <a:ext uri="{FF2B5EF4-FFF2-40B4-BE49-F238E27FC236}">
                    <a16:creationId xmlns:a16="http://schemas.microsoft.com/office/drawing/2014/main" id="{664FA86A-971A-88C0-8F56-750D5EB75E56}"/>
                  </a:ext>
                </a:extLst>
              </p:cNvPr>
              <p:cNvGrpSpPr/>
              <p:nvPr/>
            </p:nvGrpSpPr>
            <p:grpSpPr>
              <a:xfrm>
                <a:off x="3181495" y="1933806"/>
                <a:ext cx="1835616" cy="813253"/>
                <a:chOff x="3181495" y="1933806"/>
                <a:chExt cx="1835616" cy="813253"/>
              </a:xfrm>
            </p:grpSpPr>
            <p:sp>
              <p:nvSpPr>
                <p:cNvPr id="17" name="Oval 16">
                  <a:extLst>
                    <a:ext uri="{FF2B5EF4-FFF2-40B4-BE49-F238E27FC236}">
                      <a16:creationId xmlns:a16="http://schemas.microsoft.com/office/drawing/2014/main" id="{94767A83-ED6E-D54E-672A-24F956131D44}"/>
                    </a:ext>
                  </a:extLst>
                </p:cNvPr>
                <p:cNvSpPr/>
                <p:nvPr/>
              </p:nvSpPr>
              <p:spPr>
                <a:xfrm>
                  <a:off x="3448809" y="239829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a:t>
                  </a:r>
                </a:p>
              </p:txBody>
            </p:sp>
            <p:sp>
              <p:nvSpPr>
                <p:cNvPr id="19" name="Oval 18">
                  <a:extLst>
                    <a:ext uri="{FF2B5EF4-FFF2-40B4-BE49-F238E27FC236}">
                      <a16:creationId xmlns:a16="http://schemas.microsoft.com/office/drawing/2014/main" id="{D46F1DFC-D7AA-3609-0ACD-9369B7EF33EB}"/>
                    </a:ext>
                  </a:extLst>
                </p:cNvPr>
                <p:cNvSpPr/>
                <p:nvPr/>
              </p:nvSpPr>
              <p:spPr>
                <a:xfrm>
                  <a:off x="4221446" y="239522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2</a:t>
                  </a:r>
                </a:p>
              </p:txBody>
            </p:sp>
            <p:sp>
              <p:nvSpPr>
                <p:cNvPr id="20" name="Oval 19">
                  <a:extLst>
                    <a:ext uri="{FF2B5EF4-FFF2-40B4-BE49-F238E27FC236}">
                      <a16:creationId xmlns:a16="http://schemas.microsoft.com/office/drawing/2014/main" id="{9EF1D12B-182B-7177-A393-0D640A824A28}"/>
                    </a:ext>
                  </a:extLst>
                </p:cNvPr>
                <p:cNvSpPr/>
                <p:nvPr/>
              </p:nvSpPr>
              <p:spPr>
                <a:xfrm>
                  <a:off x="3181495" y="194049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3</a:t>
                  </a:r>
                </a:p>
              </p:txBody>
            </p:sp>
            <p:sp>
              <p:nvSpPr>
                <p:cNvPr id="21" name="Oval 20">
                  <a:extLst>
                    <a:ext uri="{FF2B5EF4-FFF2-40B4-BE49-F238E27FC236}">
                      <a16:creationId xmlns:a16="http://schemas.microsoft.com/office/drawing/2014/main" id="{F11C9A13-1AF3-BB6E-8B21-00DF82DFC051}"/>
                    </a:ext>
                  </a:extLst>
                </p:cNvPr>
                <p:cNvSpPr/>
                <p:nvPr/>
              </p:nvSpPr>
              <p:spPr>
                <a:xfrm>
                  <a:off x="3845700" y="193380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4</a:t>
                  </a:r>
                </a:p>
              </p:txBody>
            </p:sp>
            <p:sp>
              <p:nvSpPr>
                <p:cNvPr id="22" name="Oval 21">
                  <a:extLst>
                    <a:ext uri="{FF2B5EF4-FFF2-40B4-BE49-F238E27FC236}">
                      <a16:creationId xmlns:a16="http://schemas.microsoft.com/office/drawing/2014/main" id="{49F1D249-D52A-EAED-9F46-40768C1FAF2B}"/>
                    </a:ext>
                  </a:extLst>
                </p:cNvPr>
                <p:cNvSpPr/>
                <p:nvPr/>
              </p:nvSpPr>
              <p:spPr>
                <a:xfrm>
                  <a:off x="4482483" y="193380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5</a:t>
                  </a:r>
                </a:p>
              </p:txBody>
            </p:sp>
          </p:grpSp>
          <p:grpSp>
            <p:nvGrpSpPr>
              <p:cNvPr id="3" name="Group 2">
                <a:extLst>
                  <a:ext uri="{FF2B5EF4-FFF2-40B4-BE49-F238E27FC236}">
                    <a16:creationId xmlns:a16="http://schemas.microsoft.com/office/drawing/2014/main" id="{BD43AFCB-4518-F994-AC9F-21F575A1514C}"/>
                  </a:ext>
                </a:extLst>
              </p:cNvPr>
              <p:cNvGrpSpPr/>
              <p:nvPr/>
            </p:nvGrpSpPr>
            <p:grpSpPr>
              <a:xfrm>
                <a:off x="7096540" y="1993296"/>
                <a:ext cx="1835616" cy="813253"/>
                <a:chOff x="3181495" y="1933806"/>
                <a:chExt cx="1835616" cy="813253"/>
              </a:xfrm>
            </p:grpSpPr>
            <p:sp>
              <p:nvSpPr>
                <p:cNvPr id="7" name="Oval 6">
                  <a:extLst>
                    <a:ext uri="{FF2B5EF4-FFF2-40B4-BE49-F238E27FC236}">
                      <a16:creationId xmlns:a16="http://schemas.microsoft.com/office/drawing/2014/main" id="{D31D1609-D80F-FEB6-C574-1435A44B1C1A}"/>
                    </a:ext>
                  </a:extLst>
                </p:cNvPr>
                <p:cNvSpPr/>
                <p:nvPr/>
              </p:nvSpPr>
              <p:spPr>
                <a:xfrm>
                  <a:off x="3448809" y="239829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6</a:t>
                  </a:r>
                </a:p>
              </p:txBody>
            </p:sp>
            <p:sp>
              <p:nvSpPr>
                <p:cNvPr id="12" name="Oval 11">
                  <a:extLst>
                    <a:ext uri="{FF2B5EF4-FFF2-40B4-BE49-F238E27FC236}">
                      <a16:creationId xmlns:a16="http://schemas.microsoft.com/office/drawing/2014/main" id="{98BF3179-068C-6AC7-CF10-8C26A380D9B1}"/>
                    </a:ext>
                  </a:extLst>
                </p:cNvPr>
                <p:cNvSpPr/>
                <p:nvPr/>
              </p:nvSpPr>
              <p:spPr>
                <a:xfrm>
                  <a:off x="4221446" y="239522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7</a:t>
                  </a:r>
                </a:p>
              </p:txBody>
            </p:sp>
            <p:sp>
              <p:nvSpPr>
                <p:cNvPr id="18" name="Oval 17">
                  <a:extLst>
                    <a:ext uri="{FF2B5EF4-FFF2-40B4-BE49-F238E27FC236}">
                      <a16:creationId xmlns:a16="http://schemas.microsoft.com/office/drawing/2014/main" id="{F9BEF461-175E-AC81-D8F6-A0049233BA03}"/>
                    </a:ext>
                  </a:extLst>
                </p:cNvPr>
                <p:cNvSpPr/>
                <p:nvPr/>
              </p:nvSpPr>
              <p:spPr>
                <a:xfrm>
                  <a:off x="3181495" y="194049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8</a:t>
                  </a:r>
                </a:p>
              </p:txBody>
            </p:sp>
            <p:sp>
              <p:nvSpPr>
                <p:cNvPr id="42" name="Oval 41">
                  <a:extLst>
                    <a:ext uri="{FF2B5EF4-FFF2-40B4-BE49-F238E27FC236}">
                      <a16:creationId xmlns:a16="http://schemas.microsoft.com/office/drawing/2014/main" id="{E3BFBE82-9CFC-FDB7-311F-C28CC354BE27}"/>
                    </a:ext>
                  </a:extLst>
                </p:cNvPr>
                <p:cNvSpPr/>
                <p:nvPr/>
              </p:nvSpPr>
              <p:spPr>
                <a:xfrm>
                  <a:off x="3845700" y="193380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9</a:t>
                  </a:r>
                </a:p>
              </p:txBody>
            </p:sp>
            <p:sp>
              <p:nvSpPr>
                <p:cNvPr id="43" name="Oval 42">
                  <a:extLst>
                    <a:ext uri="{FF2B5EF4-FFF2-40B4-BE49-F238E27FC236}">
                      <a16:creationId xmlns:a16="http://schemas.microsoft.com/office/drawing/2014/main" id="{9C84999D-8A6D-2418-1D01-1AB2263F5CEA}"/>
                    </a:ext>
                  </a:extLst>
                </p:cNvPr>
                <p:cNvSpPr/>
                <p:nvPr/>
              </p:nvSpPr>
              <p:spPr>
                <a:xfrm>
                  <a:off x="4482483" y="193380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10</a:t>
                  </a:r>
                </a:p>
              </p:txBody>
            </p:sp>
          </p:grpSp>
          <p:sp>
            <p:nvSpPr>
              <p:cNvPr id="23" name="Diamond 22">
                <a:extLst>
                  <a:ext uri="{FF2B5EF4-FFF2-40B4-BE49-F238E27FC236}">
                    <a16:creationId xmlns:a16="http://schemas.microsoft.com/office/drawing/2014/main" id="{4BE4FF3D-1795-F918-1BEE-B06EC92722AC}"/>
                  </a:ext>
                </a:extLst>
              </p:cNvPr>
              <p:cNvSpPr/>
              <p:nvPr/>
            </p:nvSpPr>
            <p:spPr>
              <a:xfrm>
                <a:off x="3256686" y="420514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grpSp>
      </p:grpSp>
    </p:spTree>
    <p:extLst>
      <p:ext uri="{BB962C8B-B14F-4D97-AF65-F5344CB8AC3E}">
        <p14:creationId xmlns:p14="http://schemas.microsoft.com/office/powerpoint/2010/main" val="3208366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939050-EEAF-CE71-2F84-70481C7A32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374765-B2A1-862E-17D7-8C9FA43762DF}"/>
              </a:ext>
            </a:extLst>
          </p:cNvPr>
          <p:cNvSpPr>
            <a:spLocks noGrp="1"/>
          </p:cNvSpPr>
          <p:nvPr>
            <p:ph type="title"/>
          </p:nvPr>
        </p:nvSpPr>
        <p:spPr/>
        <p:txBody>
          <a:bodyPr/>
          <a:lstStyle/>
          <a:p>
            <a:r>
              <a:rPr lang="en-US" dirty="0"/>
              <a:t>Option 5</a:t>
            </a:r>
          </a:p>
        </p:txBody>
      </p:sp>
      <p:sp>
        <p:nvSpPr>
          <p:cNvPr id="3" name="Content Placeholder 2">
            <a:extLst>
              <a:ext uri="{FF2B5EF4-FFF2-40B4-BE49-F238E27FC236}">
                <a16:creationId xmlns:a16="http://schemas.microsoft.com/office/drawing/2014/main" id="{60E1EF73-D9C2-7727-A141-C6A0E9B82E4E}"/>
              </a:ext>
            </a:extLst>
          </p:cNvPr>
          <p:cNvSpPr>
            <a:spLocks noGrp="1"/>
          </p:cNvSpPr>
          <p:nvPr>
            <p:ph sz="half" idx="1"/>
          </p:nvPr>
        </p:nvSpPr>
        <p:spPr/>
        <p:txBody>
          <a:bodyPr/>
          <a:lstStyle/>
          <a:p>
            <a:pPr marL="0" indent="0">
              <a:buNone/>
            </a:pPr>
            <a:r>
              <a:rPr lang="en-US" dirty="0"/>
              <a:t>1.</a:t>
            </a:r>
          </a:p>
          <a:p>
            <a:pPr marL="0" indent="0">
              <a:buNone/>
            </a:pPr>
            <a:r>
              <a:rPr lang="en-US" dirty="0"/>
              <a:t>2.</a:t>
            </a:r>
          </a:p>
          <a:p>
            <a:pPr marL="0" indent="0">
              <a:buNone/>
            </a:pPr>
            <a:r>
              <a:rPr lang="en-US" dirty="0"/>
              <a:t>3.</a:t>
            </a:r>
          </a:p>
          <a:p>
            <a:pPr marL="0" indent="0">
              <a:buNone/>
            </a:pPr>
            <a:r>
              <a:rPr lang="en-US" dirty="0"/>
              <a:t>4.</a:t>
            </a:r>
          </a:p>
          <a:p>
            <a:pPr marL="0" indent="0">
              <a:buNone/>
            </a:pPr>
            <a:r>
              <a:rPr lang="en-US" dirty="0"/>
              <a:t>5.</a:t>
            </a:r>
          </a:p>
          <a:p>
            <a:pPr marL="0" indent="0">
              <a:buNone/>
            </a:pPr>
            <a:r>
              <a:rPr lang="en-US" dirty="0"/>
              <a:t>6.</a:t>
            </a:r>
          </a:p>
          <a:p>
            <a:pPr marL="0" indent="0">
              <a:buNone/>
            </a:pPr>
            <a:r>
              <a:rPr lang="en-US" dirty="0"/>
              <a:t>7.</a:t>
            </a:r>
          </a:p>
          <a:p>
            <a:pPr marL="0" indent="0">
              <a:buNone/>
            </a:pPr>
            <a:r>
              <a:rPr lang="en-US" dirty="0"/>
              <a:t>8.</a:t>
            </a:r>
          </a:p>
        </p:txBody>
      </p:sp>
      <p:sp>
        <p:nvSpPr>
          <p:cNvPr id="4" name="Content Placeholder 3">
            <a:extLst>
              <a:ext uri="{FF2B5EF4-FFF2-40B4-BE49-F238E27FC236}">
                <a16:creationId xmlns:a16="http://schemas.microsoft.com/office/drawing/2014/main" id="{FD8E7E32-99EA-6110-57BD-77B279600928}"/>
              </a:ext>
            </a:extLst>
          </p:cNvPr>
          <p:cNvSpPr>
            <a:spLocks noGrp="1"/>
          </p:cNvSpPr>
          <p:nvPr>
            <p:ph sz="half" idx="2"/>
          </p:nvPr>
        </p:nvSpPr>
        <p:spPr/>
        <p:txBody>
          <a:bodyPr/>
          <a:lstStyle/>
          <a:p>
            <a:pPr marL="0" indent="0">
              <a:buNone/>
            </a:pPr>
            <a:r>
              <a:rPr lang="en-US" dirty="0"/>
              <a:t>9.</a:t>
            </a:r>
          </a:p>
          <a:p>
            <a:pPr marL="0" indent="0">
              <a:buNone/>
            </a:pPr>
            <a:r>
              <a:rPr lang="en-US" dirty="0"/>
              <a:t>10.</a:t>
            </a:r>
          </a:p>
          <a:p>
            <a:pPr marL="0" indent="0">
              <a:buNone/>
            </a:pPr>
            <a:endParaRPr lang="en-US" dirty="0"/>
          </a:p>
        </p:txBody>
      </p:sp>
    </p:spTree>
    <p:extLst>
      <p:ext uri="{BB962C8B-B14F-4D97-AF65-F5344CB8AC3E}">
        <p14:creationId xmlns:p14="http://schemas.microsoft.com/office/powerpoint/2010/main" val="225135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82A4D-FEF7-0579-FE48-0F372ED8581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8CF1EE3-2731-7314-2F63-F18A300A3C26}"/>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Option 6</a:t>
            </a:r>
          </a:p>
        </p:txBody>
      </p:sp>
      <p:sp>
        <p:nvSpPr>
          <p:cNvPr id="10" name="TextBox 9">
            <a:extLst>
              <a:ext uri="{FF2B5EF4-FFF2-40B4-BE49-F238E27FC236}">
                <a16:creationId xmlns:a16="http://schemas.microsoft.com/office/drawing/2014/main" id="{DEDAC119-E3CA-A1BC-DD04-7E8360A7E159}"/>
              </a:ext>
            </a:extLst>
          </p:cNvPr>
          <p:cNvSpPr txBox="1"/>
          <p:nvPr/>
        </p:nvSpPr>
        <p:spPr>
          <a:xfrm>
            <a:off x="326572" y="555563"/>
            <a:ext cx="3461657" cy="369332"/>
          </a:xfrm>
          <a:prstGeom prst="rect">
            <a:avLst/>
          </a:prstGeom>
          <a:noFill/>
        </p:spPr>
        <p:txBody>
          <a:bodyPr wrap="square" rtlCol="0">
            <a:spAutoFit/>
          </a:bodyPr>
          <a:lstStyle/>
          <a:p>
            <a:pPr algn="ctr"/>
            <a:r>
              <a:rPr lang="en-US" b="1" dirty="0"/>
              <a:t>Stage Right</a:t>
            </a:r>
          </a:p>
        </p:txBody>
      </p:sp>
      <p:sp>
        <p:nvSpPr>
          <p:cNvPr id="11" name="TextBox 10">
            <a:extLst>
              <a:ext uri="{FF2B5EF4-FFF2-40B4-BE49-F238E27FC236}">
                <a16:creationId xmlns:a16="http://schemas.microsoft.com/office/drawing/2014/main" id="{2B0783E5-5A47-E813-46D6-AFFF45365CFC}"/>
              </a:ext>
            </a:extLst>
          </p:cNvPr>
          <p:cNvSpPr txBox="1"/>
          <p:nvPr/>
        </p:nvSpPr>
        <p:spPr>
          <a:xfrm>
            <a:off x="8305800" y="587829"/>
            <a:ext cx="3461657" cy="369332"/>
          </a:xfrm>
          <a:prstGeom prst="rect">
            <a:avLst/>
          </a:prstGeom>
          <a:noFill/>
        </p:spPr>
        <p:txBody>
          <a:bodyPr wrap="square" rtlCol="0">
            <a:spAutoFit/>
          </a:bodyPr>
          <a:lstStyle/>
          <a:p>
            <a:pPr algn="ctr"/>
            <a:r>
              <a:rPr lang="en-US" b="1" dirty="0"/>
              <a:t>Stage Left</a:t>
            </a:r>
          </a:p>
        </p:txBody>
      </p:sp>
      <p:grpSp>
        <p:nvGrpSpPr>
          <p:cNvPr id="18" name="Group 17" descr="Stage layout diagram with two rows of five oval seats—five on stage left and five on stage right—for platform party members. Four diamond shapes at the front represent podiums: two on stage right, one centered, and one on stage left. Two large squares at the front corners indicate stairs, and a larger square at the back center represents the wheelchair lift. One rectangle in the back stage right represents a table.">
            <a:extLst>
              <a:ext uri="{FF2B5EF4-FFF2-40B4-BE49-F238E27FC236}">
                <a16:creationId xmlns:a16="http://schemas.microsoft.com/office/drawing/2014/main" id="{948FE36F-4F67-771C-E25A-7AADED3956EE}"/>
              </a:ext>
            </a:extLst>
          </p:cNvPr>
          <p:cNvGrpSpPr/>
          <p:nvPr/>
        </p:nvGrpSpPr>
        <p:grpSpPr>
          <a:xfrm>
            <a:off x="713014" y="1208314"/>
            <a:ext cx="10765971" cy="4136572"/>
            <a:chOff x="713014" y="1208314"/>
            <a:chExt cx="10765971" cy="4136572"/>
          </a:xfrm>
        </p:grpSpPr>
        <p:grpSp>
          <p:nvGrpSpPr>
            <p:cNvPr id="12" name="Group 11">
              <a:extLst>
                <a:ext uri="{FF2B5EF4-FFF2-40B4-BE49-F238E27FC236}">
                  <a16:creationId xmlns:a16="http://schemas.microsoft.com/office/drawing/2014/main" id="{F192D2E0-E0BC-DC5C-8FC4-2863DB4A6B27}"/>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990C6C5B-9D17-DB44-AFA4-0E889867CE87}"/>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8561ABD3-C8B6-4349-2E25-F9DC81EC9AD4}"/>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25C7333-4F74-A8F3-D32A-27694B961BC0}"/>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6" name="Rectangle 5">
                  <a:extLst>
                    <a:ext uri="{FF2B5EF4-FFF2-40B4-BE49-F238E27FC236}">
                      <a16:creationId xmlns:a16="http://schemas.microsoft.com/office/drawing/2014/main" id="{01830B7C-9478-622A-7D82-749D1C18F8C8}"/>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Lift</a:t>
                  </a:r>
                </a:p>
              </p:txBody>
            </p:sp>
            <p:sp>
              <p:nvSpPr>
                <p:cNvPr id="8" name="Rectangle 7">
                  <a:extLst>
                    <a:ext uri="{FF2B5EF4-FFF2-40B4-BE49-F238E27FC236}">
                      <a16:creationId xmlns:a16="http://schemas.microsoft.com/office/drawing/2014/main" id="{84F47D3B-94A8-7411-93ED-F188E25C6F5E}"/>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grpSp>
          <p:sp>
            <p:nvSpPr>
              <p:cNvPr id="14" name="Diamond 13">
                <a:extLst>
                  <a:ext uri="{FF2B5EF4-FFF2-40B4-BE49-F238E27FC236}">
                    <a16:creationId xmlns:a16="http://schemas.microsoft.com/office/drawing/2014/main" id="{62085C69-0CDE-F631-545E-FA1B64F4C89A}"/>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Center</a:t>
                </a:r>
              </a:p>
            </p:txBody>
          </p:sp>
          <p:grpSp>
            <p:nvGrpSpPr>
              <p:cNvPr id="7" name="Group 6">
                <a:extLst>
                  <a:ext uri="{FF2B5EF4-FFF2-40B4-BE49-F238E27FC236}">
                    <a16:creationId xmlns:a16="http://schemas.microsoft.com/office/drawing/2014/main" id="{2F50EBA7-844D-7721-5CCC-F06416D883E4}"/>
                  </a:ext>
                </a:extLst>
              </p:cNvPr>
              <p:cNvGrpSpPr/>
              <p:nvPr/>
            </p:nvGrpSpPr>
            <p:grpSpPr>
              <a:xfrm>
                <a:off x="2163886" y="2416678"/>
                <a:ext cx="7880292" cy="2509964"/>
                <a:chOff x="2163886" y="2416678"/>
                <a:chExt cx="7880292" cy="2509964"/>
              </a:xfrm>
            </p:grpSpPr>
            <p:sp>
              <p:nvSpPr>
                <p:cNvPr id="15" name="Diamond 14">
                  <a:extLst>
                    <a:ext uri="{FF2B5EF4-FFF2-40B4-BE49-F238E27FC236}">
                      <a16:creationId xmlns:a16="http://schemas.microsoft.com/office/drawing/2014/main" id="{999DBAD1-0E68-63B7-BA9D-6B88FA6D97F6}"/>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16" name="Diamond 15">
                  <a:extLst>
                    <a:ext uri="{FF2B5EF4-FFF2-40B4-BE49-F238E27FC236}">
                      <a16:creationId xmlns:a16="http://schemas.microsoft.com/office/drawing/2014/main" id="{A8CCD040-37A0-40F5-2B98-B7A18C3DF10E}"/>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Left</a:t>
                  </a:r>
                </a:p>
              </p:txBody>
            </p:sp>
            <p:grpSp>
              <p:nvGrpSpPr>
                <p:cNvPr id="23" name="Group 22">
                  <a:extLst>
                    <a:ext uri="{FF2B5EF4-FFF2-40B4-BE49-F238E27FC236}">
                      <a16:creationId xmlns:a16="http://schemas.microsoft.com/office/drawing/2014/main" id="{328E1941-9592-F312-183F-E96D57B58D1C}"/>
                    </a:ext>
                  </a:extLst>
                </p:cNvPr>
                <p:cNvGrpSpPr/>
                <p:nvPr/>
              </p:nvGrpSpPr>
              <p:grpSpPr>
                <a:xfrm>
                  <a:off x="2479998" y="2416678"/>
                  <a:ext cx="2933699" cy="348767"/>
                  <a:chOff x="3048001" y="2672677"/>
                  <a:chExt cx="2933699" cy="348767"/>
                </a:xfrm>
              </p:grpSpPr>
              <p:sp>
                <p:nvSpPr>
                  <p:cNvPr id="17" name="Oval 16">
                    <a:extLst>
                      <a:ext uri="{FF2B5EF4-FFF2-40B4-BE49-F238E27FC236}">
                        <a16:creationId xmlns:a16="http://schemas.microsoft.com/office/drawing/2014/main" id="{8B212003-1D0D-142A-50BC-9CBBEB52C685}"/>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a:t>
                    </a:r>
                  </a:p>
                </p:txBody>
              </p:sp>
              <p:sp>
                <p:nvSpPr>
                  <p:cNvPr id="19" name="Oval 18">
                    <a:extLst>
                      <a:ext uri="{FF2B5EF4-FFF2-40B4-BE49-F238E27FC236}">
                        <a16:creationId xmlns:a16="http://schemas.microsoft.com/office/drawing/2014/main" id="{FC59C925-1082-CE00-F126-5C1246A1F3FB}"/>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2</a:t>
                    </a:r>
                  </a:p>
                </p:txBody>
              </p:sp>
              <p:sp>
                <p:nvSpPr>
                  <p:cNvPr id="20" name="Oval 19">
                    <a:extLst>
                      <a:ext uri="{FF2B5EF4-FFF2-40B4-BE49-F238E27FC236}">
                        <a16:creationId xmlns:a16="http://schemas.microsoft.com/office/drawing/2014/main" id="{2D8A6402-A6F3-F912-3338-0CCB05A687B4}"/>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3</a:t>
                    </a:r>
                  </a:p>
                </p:txBody>
              </p:sp>
              <p:sp>
                <p:nvSpPr>
                  <p:cNvPr id="21" name="Oval 20">
                    <a:extLst>
                      <a:ext uri="{FF2B5EF4-FFF2-40B4-BE49-F238E27FC236}">
                        <a16:creationId xmlns:a16="http://schemas.microsoft.com/office/drawing/2014/main" id="{B702505A-6DB0-9708-1DAF-6D625A607511}"/>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4</a:t>
                    </a:r>
                  </a:p>
                </p:txBody>
              </p:sp>
              <p:sp>
                <p:nvSpPr>
                  <p:cNvPr id="22" name="Oval 21">
                    <a:extLst>
                      <a:ext uri="{FF2B5EF4-FFF2-40B4-BE49-F238E27FC236}">
                        <a16:creationId xmlns:a16="http://schemas.microsoft.com/office/drawing/2014/main" id="{A4A564D1-026C-7191-3B6D-55BC593A068B}"/>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5</a:t>
                    </a:r>
                  </a:p>
                </p:txBody>
              </p:sp>
            </p:grpSp>
            <p:grpSp>
              <p:nvGrpSpPr>
                <p:cNvPr id="24" name="Group 23">
                  <a:extLst>
                    <a:ext uri="{FF2B5EF4-FFF2-40B4-BE49-F238E27FC236}">
                      <a16:creationId xmlns:a16="http://schemas.microsoft.com/office/drawing/2014/main" id="{5298097D-260A-1EFA-FA2E-491596EFB6E8}"/>
                    </a:ext>
                  </a:extLst>
                </p:cNvPr>
                <p:cNvGrpSpPr/>
                <p:nvPr/>
              </p:nvGrpSpPr>
              <p:grpSpPr>
                <a:xfrm>
                  <a:off x="6523852" y="2426703"/>
                  <a:ext cx="2933699" cy="348767"/>
                  <a:chOff x="3048001" y="2672677"/>
                  <a:chExt cx="2933699" cy="348767"/>
                </a:xfrm>
              </p:grpSpPr>
              <p:sp>
                <p:nvSpPr>
                  <p:cNvPr id="25" name="Oval 24">
                    <a:extLst>
                      <a:ext uri="{FF2B5EF4-FFF2-40B4-BE49-F238E27FC236}">
                        <a16:creationId xmlns:a16="http://schemas.microsoft.com/office/drawing/2014/main" id="{763F2B61-0D02-3EB3-A6A4-7C316B421726}"/>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6</a:t>
                    </a:r>
                  </a:p>
                </p:txBody>
              </p:sp>
              <p:sp>
                <p:nvSpPr>
                  <p:cNvPr id="26" name="Oval 25">
                    <a:extLst>
                      <a:ext uri="{FF2B5EF4-FFF2-40B4-BE49-F238E27FC236}">
                        <a16:creationId xmlns:a16="http://schemas.microsoft.com/office/drawing/2014/main" id="{32DC6979-8653-AECC-C85F-54052E93DA6C}"/>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7</a:t>
                    </a:r>
                  </a:p>
                </p:txBody>
              </p:sp>
              <p:sp>
                <p:nvSpPr>
                  <p:cNvPr id="27" name="Oval 26">
                    <a:extLst>
                      <a:ext uri="{FF2B5EF4-FFF2-40B4-BE49-F238E27FC236}">
                        <a16:creationId xmlns:a16="http://schemas.microsoft.com/office/drawing/2014/main" id="{D02DC65D-AC0D-80ED-89E9-6A11965706EA}"/>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8</a:t>
                    </a:r>
                  </a:p>
                </p:txBody>
              </p:sp>
              <p:sp>
                <p:nvSpPr>
                  <p:cNvPr id="28" name="Oval 27">
                    <a:extLst>
                      <a:ext uri="{FF2B5EF4-FFF2-40B4-BE49-F238E27FC236}">
                        <a16:creationId xmlns:a16="http://schemas.microsoft.com/office/drawing/2014/main" id="{6A6BC584-1572-D81D-34A1-68DEFA96B14F}"/>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9</a:t>
                    </a:r>
                  </a:p>
                </p:txBody>
              </p:sp>
              <p:sp>
                <p:nvSpPr>
                  <p:cNvPr id="29" name="Oval 28">
                    <a:extLst>
                      <a:ext uri="{FF2B5EF4-FFF2-40B4-BE49-F238E27FC236}">
                        <a16:creationId xmlns:a16="http://schemas.microsoft.com/office/drawing/2014/main" id="{98C30027-92C6-0094-C4E6-422E292A6CF0}"/>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10</a:t>
                    </a:r>
                  </a:p>
                </p:txBody>
              </p:sp>
            </p:grpSp>
            <p:sp>
              <p:nvSpPr>
                <p:cNvPr id="2" name="Diamond 1">
                  <a:extLst>
                    <a:ext uri="{FF2B5EF4-FFF2-40B4-BE49-F238E27FC236}">
                      <a16:creationId xmlns:a16="http://schemas.microsoft.com/office/drawing/2014/main" id="{B022680C-C8DD-2AEE-AD11-12E81E837890}"/>
                    </a:ext>
                  </a:extLst>
                </p:cNvPr>
                <p:cNvSpPr/>
                <p:nvPr/>
              </p:nvSpPr>
              <p:spPr>
                <a:xfrm>
                  <a:off x="3151897" y="4111529"/>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grpSp>
        </p:grpSp>
        <p:pic>
          <p:nvPicPr>
            <p:cNvPr id="3" name="Picture 2">
              <a:extLst>
                <a:ext uri="{FF2B5EF4-FFF2-40B4-BE49-F238E27FC236}">
                  <a16:creationId xmlns:a16="http://schemas.microsoft.com/office/drawing/2014/main" id="{FF9F201A-5B46-4B6D-A92A-870C01E717D5}"/>
                </a:ext>
              </a:extLst>
            </p:cNvPr>
            <p:cNvPicPr>
              <a:picLocks noChangeAspect="1"/>
            </p:cNvPicPr>
            <p:nvPr/>
          </p:nvPicPr>
          <p:blipFill>
            <a:blip r:embed="rId2"/>
            <a:stretch>
              <a:fillRect/>
            </a:stretch>
          </p:blipFill>
          <p:spPr>
            <a:xfrm>
              <a:off x="2479998" y="1346813"/>
              <a:ext cx="2780017" cy="719390"/>
            </a:xfrm>
            <a:prstGeom prst="rect">
              <a:avLst/>
            </a:prstGeom>
          </p:spPr>
        </p:pic>
      </p:grpSp>
    </p:spTree>
    <p:extLst>
      <p:ext uri="{BB962C8B-B14F-4D97-AF65-F5344CB8AC3E}">
        <p14:creationId xmlns:p14="http://schemas.microsoft.com/office/powerpoint/2010/main" val="525450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9EBE2-0610-8569-E259-1E3DC29F16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C83CF1-051E-75F5-32B0-CF23AD490EC7}"/>
              </a:ext>
            </a:extLst>
          </p:cNvPr>
          <p:cNvSpPr>
            <a:spLocks noGrp="1"/>
          </p:cNvSpPr>
          <p:nvPr>
            <p:ph type="title"/>
          </p:nvPr>
        </p:nvSpPr>
        <p:spPr/>
        <p:txBody>
          <a:bodyPr/>
          <a:lstStyle/>
          <a:p>
            <a:r>
              <a:rPr lang="en-US" dirty="0"/>
              <a:t>Option 6</a:t>
            </a:r>
          </a:p>
        </p:txBody>
      </p:sp>
      <p:sp>
        <p:nvSpPr>
          <p:cNvPr id="3" name="Content Placeholder 2">
            <a:extLst>
              <a:ext uri="{FF2B5EF4-FFF2-40B4-BE49-F238E27FC236}">
                <a16:creationId xmlns:a16="http://schemas.microsoft.com/office/drawing/2014/main" id="{3DE4F2B5-4A07-D60B-28B9-E4B520865F80}"/>
              </a:ext>
            </a:extLst>
          </p:cNvPr>
          <p:cNvSpPr>
            <a:spLocks noGrp="1"/>
          </p:cNvSpPr>
          <p:nvPr>
            <p:ph sz="half" idx="1"/>
          </p:nvPr>
        </p:nvSpPr>
        <p:spPr/>
        <p:txBody>
          <a:bodyPr/>
          <a:lstStyle/>
          <a:p>
            <a:pPr marL="0" indent="0">
              <a:buNone/>
            </a:pPr>
            <a:r>
              <a:rPr lang="en-US" dirty="0"/>
              <a:t>1.</a:t>
            </a:r>
          </a:p>
          <a:p>
            <a:pPr marL="0" indent="0">
              <a:buNone/>
            </a:pPr>
            <a:r>
              <a:rPr lang="en-US" dirty="0"/>
              <a:t>2.</a:t>
            </a:r>
          </a:p>
          <a:p>
            <a:pPr marL="0" indent="0">
              <a:buNone/>
            </a:pPr>
            <a:r>
              <a:rPr lang="en-US" dirty="0"/>
              <a:t>3.</a:t>
            </a:r>
          </a:p>
          <a:p>
            <a:pPr marL="0" indent="0">
              <a:buNone/>
            </a:pPr>
            <a:r>
              <a:rPr lang="en-US" dirty="0"/>
              <a:t>4.</a:t>
            </a:r>
          </a:p>
          <a:p>
            <a:pPr marL="0" indent="0">
              <a:buNone/>
            </a:pPr>
            <a:r>
              <a:rPr lang="en-US" dirty="0"/>
              <a:t>5.</a:t>
            </a:r>
          </a:p>
          <a:p>
            <a:pPr marL="0" indent="0">
              <a:buNone/>
            </a:pPr>
            <a:r>
              <a:rPr lang="en-US" dirty="0"/>
              <a:t>6.</a:t>
            </a:r>
          </a:p>
          <a:p>
            <a:pPr marL="0" indent="0">
              <a:buNone/>
            </a:pPr>
            <a:r>
              <a:rPr lang="en-US" dirty="0"/>
              <a:t>7.</a:t>
            </a:r>
          </a:p>
          <a:p>
            <a:pPr marL="0" indent="0">
              <a:buNone/>
            </a:pPr>
            <a:r>
              <a:rPr lang="en-US" dirty="0"/>
              <a:t>8.</a:t>
            </a:r>
          </a:p>
        </p:txBody>
      </p:sp>
      <p:sp>
        <p:nvSpPr>
          <p:cNvPr id="4" name="Content Placeholder 3">
            <a:extLst>
              <a:ext uri="{FF2B5EF4-FFF2-40B4-BE49-F238E27FC236}">
                <a16:creationId xmlns:a16="http://schemas.microsoft.com/office/drawing/2014/main" id="{09038772-5E46-F3A9-5A31-51BCEE52BD1E}"/>
              </a:ext>
            </a:extLst>
          </p:cNvPr>
          <p:cNvSpPr>
            <a:spLocks noGrp="1"/>
          </p:cNvSpPr>
          <p:nvPr>
            <p:ph sz="half" idx="2"/>
          </p:nvPr>
        </p:nvSpPr>
        <p:spPr/>
        <p:txBody>
          <a:bodyPr/>
          <a:lstStyle/>
          <a:p>
            <a:pPr marL="0" indent="0">
              <a:buNone/>
            </a:pPr>
            <a:r>
              <a:rPr lang="en-US" dirty="0"/>
              <a:t>9.</a:t>
            </a:r>
          </a:p>
          <a:p>
            <a:pPr marL="0" indent="0">
              <a:buNone/>
            </a:pPr>
            <a:r>
              <a:rPr lang="en-US" dirty="0"/>
              <a:t>10.</a:t>
            </a:r>
          </a:p>
          <a:p>
            <a:pPr marL="0" indent="0">
              <a:buNone/>
            </a:pPr>
            <a:endParaRPr lang="en-US" dirty="0"/>
          </a:p>
        </p:txBody>
      </p:sp>
    </p:spTree>
    <p:extLst>
      <p:ext uri="{BB962C8B-B14F-4D97-AF65-F5344CB8AC3E}">
        <p14:creationId xmlns:p14="http://schemas.microsoft.com/office/powerpoint/2010/main" val="629463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DB5E8-3F25-917A-49C0-588A61E11446}"/>
            </a:ext>
          </a:extLst>
        </p:cNvPr>
        <p:cNvGrpSpPr/>
        <p:nvPr/>
      </p:nvGrpSpPr>
      <p:grpSpPr>
        <a:xfrm>
          <a:off x="0" y="0"/>
          <a:ext cx="0" cy="0"/>
          <a:chOff x="0" y="0"/>
          <a:chExt cx="0" cy="0"/>
        </a:xfrm>
      </p:grpSpPr>
      <p:sp>
        <p:nvSpPr>
          <p:cNvPr id="9" name="Title 8" descr="Carver Platform Map Option 1">
            <a:extLst>
              <a:ext uri="{FF2B5EF4-FFF2-40B4-BE49-F238E27FC236}">
                <a16:creationId xmlns:a16="http://schemas.microsoft.com/office/drawing/2014/main" id="{45729487-CE82-B633-5675-FAEE0610949A}"/>
              </a:ext>
              <a:ext uri="{C183D7F6-B498-43B3-948B-1728B52AA6E4}">
                <adec:decorative xmlns:adec="http://schemas.microsoft.com/office/drawing/2017/decorative" val="0"/>
              </a:ext>
            </a:extLst>
          </p:cNvPr>
          <p:cNvSpPr txBox="1">
            <a:spLocks noGrp="1"/>
          </p:cNvSpPr>
          <p:nvPr>
            <p:ph type="title" idx="4294967295"/>
          </p:nvPr>
        </p:nvSpPr>
        <p:spPr>
          <a:xfrm>
            <a:off x="3918857" y="458660"/>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Option 7</a:t>
            </a:r>
          </a:p>
        </p:txBody>
      </p:sp>
      <p:sp>
        <p:nvSpPr>
          <p:cNvPr id="10" name="TextBox 9" descr="Stage Right Label">
            <a:extLst>
              <a:ext uri="{FF2B5EF4-FFF2-40B4-BE49-F238E27FC236}">
                <a16:creationId xmlns:a16="http://schemas.microsoft.com/office/drawing/2014/main" id="{8F4B57E3-9373-11C9-E76F-37F132EA8B22}"/>
              </a:ext>
              <a:ext uri="{C183D7F6-B498-43B3-948B-1728B52AA6E4}">
                <adec:decorative xmlns:adec="http://schemas.microsoft.com/office/drawing/2017/decorative" val="0"/>
              </a:ext>
            </a:extLst>
          </p:cNvPr>
          <p:cNvSpPr txBox="1"/>
          <p:nvPr/>
        </p:nvSpPr>
        <p:spPr>
          <a:xfrm>
            <a:off x="326572" y="555563"/>
            <a:ext cx="3461657" cy="369332"/>
          </a:xfrm>
          <a:prstGeom prst="rect">
            <a:avLst/>
          </a:prstGeom>
          <a:noFill/>
        </p:spPr>
        <p:txBody>
          <a:bodyPr wrap="square" rtlCol="0">
            <a:spAutoFit/>
          </a:bodyPr>
          <a:lstStyle/>
          <a:p>
            <a:pPr algn="ctr"/>
            <a:r>
              <a:rPr lang="en-US" b="1" dirty="0"/>
              <a:t>Stage Right</a:t>
            </a:r>
          </a:p>
        </p:txBody>
      </p:sp>
      <p:sp>
        <p:nvSpPr>
          <p:cNvPr id="11" name="TextBox 10" descr="Stage Left Label">
            <a:extLst>
              <a:ext uri="{FF2B5EF4-FFF2-40B4-BE49-F238E27FC236}">
                <a16:creationId xmlns:a16="http://schemas.microsoft.com/office/drawing/2014/main" id="{44289359-7C3D-B7B0-6EA8-2FE60665E81B}"/>
              </a:ext>
            </a:extLst>
          </p:cNvPr>
          <p:cNvSpPr txBox="1"/>
          <p:nvPr/>
        </p:nvSpPr>
        <p:spPr>
          <a:xfrm>
            <a:off x="8305800" y="587829"/>
            <a:ext cx="3461657" cy="369332"/>
          </a:xfrm>
          <a:prstGeom prst="rect">
            <a:avLst/>
          </a:prstGeom>
          <a:noFill/>
        </p:spPr>
        <p:txBody>
          <a:bodyPr wrap="square" rtlCol="0">
            <a:spAutoFit/>
          </a:bodyPr>
          <a:lstStyle/>
          <a:p>
            <a:pPr algn="ctr"/>
            <a:r>
              <a:rPr lang="en-US" b="1" dirty="0"/>
              <a:t>Stage Left</a:t>
            </a:r>
          </a:p>
        </p:txBody>
      </p:sp>
      <p:grpSp>
        <p:nvGrpSpPr>
          <p:cNvPr id="29" name="Group 28" descr="Carver Platform Map Option 7 with 18 seats on stage.">
            <a:extLst>
              <a:ext uri="{FF2B5EF4-FFF2-40B4-BE49-F238E27FC236}">
                <a16:creationId xmlns:a16="http://schemas.microsoft.com/office/drawing/2014/main" id="{44B5EE2A-166A-B4CF-B25B-E0E733BECD9E}"/>
              </a:ext>
            </a:extLst>
          </p:cNvPr>
          <p:cNvGrpSpPr/>
          <p:nvPr/>
        </p:nvGrpSpPr>
        <p:grpSpPr>
          <a:xfrm>
            <a:off x="713014" y="1208314"/>
            <a:ext cx="10765971" cy="4136572"/>
            <a:chOff x="713014" y="1208314"/>
            <a:chExt cx="10765971" cy="4136572"/>
          </a:xfrm>
        </p:grpSpPr>
        <p:sp>
          <p:nvSpPr>
            <p:cNvPr id="4" name="Rectangle 3" descr="Rectangle representing stage">
              <a:extLst>
                <a:ext uri="{FF2B5EF4-FFF2-40B4-BE49-F238E27FC236}">
                  <a16:creationId xmlns:a16="http://schemas.microsoft.com/office/drawing/2014/main" id="{CB3CD14D-5F39-4852-2410-12C72E7BDDC7}"/>
                </a:ext>
              </a:extLst>
            </p:cNvPr>
            <p:cNvSpPr/>
            <p:nvPr/>
          </p:nvSpPr>
          <p:spPr>
            <a:xfrm>
              <a:off x="2147821" y="1208314"/>
              <a:ext cx="7896356" cy="412588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descr="Square representing wheelchair lift">
              <a:extLst>
                <a:ext uri="{FF2B5EF4-FFF2-40B4-BE49-F238E27FC236}">
                  <a16:creationId xmlns:a16="http://schemas.microsoft.com/office/drawing/2014/main" id="{E826F383-C4E9-8E4A-601A-75AB72B3AAFB}"/>
                </a:ext>
              </a:extLst>
            </p:cNvPr>
            <p:cNvSpPr/>
            <p:nvPr/>
          </p:nvSpPr>
          <p:spPr>
            <a:xfrm>
              <a:off x="713014" y="1208315"/>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Lift</a:t>
              </a:r>
            </a:p>
          </p:txBody>
        </p:sp>
        <p:sp>
          <p:nvSpPr>
            <p:cNvPr id="8" name="Rectangle 7" descr="Square representing stairs on stage left.">
              <a:extLst>
                <a:ext uri="{FF2B5EF4-FFF2-40B4-BE49-F238E27FC236}">
                  <a16:creationId xmlns:a16="http://schemas.microsoft.com/office/drawing/2014/main" id="{59423A1D-87A2-3329-F134-0C2E48687052}"/>
                </a:ext>
              </a:extLst>
            </p:cNvPr>
            <p:cNvSpPr/>
            <p:nvPr/>
          </p:nvSpPr>
          <p:spPr>
            <a:xfrm>
              <a:off x="10044178" y="3869830"/>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grpSp>
          <p:nvGrpSpPr>
            <p:cNvPr id="28" name="Group 27">
              <a:extLst>
                <a:ext uri="{FF2B5EF4-FFF2-40B4-BE49-F238E27FC236}">
                  <a16:creationId xmlns:a16="http://schemas.microsoft.com/office/drawing/2014/main" id="{9227C75C-04C4-1B13-DC70-9F38CB27C1A3}"/>
                </a:ext>
              </a:extLst>
            </p:cNvPr>
            <p:cNvGrpSpPr/>
            <p:nvPr/>
          </p:nvGrpSpPr>
          <p:grpSpPr>
            <a:xfrm>
              <a:off x="713014" y="2011973"/>
              <a:ext cx="9331164" cy="3332913"/>
              <a:chOff x="713014" y="2011973"/>
              <a:chExt cx="9331164" cy="3332913"/>
            </a:xfrm>
          </p:grpSpPr>
          <p:sp>
            <p:nvSpPr>
              <p:cNvPr id="5" name="Rectangle 4" descr="Square representing stairs on stage right/">
                <a:extLst>
                  <a:ext uri="{FF2B5EF4-FFF2-40B4-BE49-F238E27FC236}">
                    <a16:creationId xmlns:a16="http://schemas.microsoft.com/office/drawing/2014/main" id="{0E271B71-4328-A975-3667-1FECA3ED81F8}"/>
                  </a:ext>
                </a:extLst>
              </p:cNvPr>
              <p:cNvSpPr/>
              <p:nvPr/>
            </p:nvSpPr>
            <p:spPr>
              <a:xfrm>
                <a:off x="713014" y="3880518"/>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15" name="Diamond 14" descr="Diamond representing back podium on stage right">
                <a:extLst>
                  <a:ext uri="{FF2B5EF4-FFF2-40B4-BE49-F238E27FC236}">
                    <a16:creationId xmlns:a16="http://schemas.microsoft.com/office/drawing/2014/main" id="{93C6A638-9CEC-3B1A-C215-13E8CCAF55F9}"/>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53" name="Diamond 52" descr="Diamond representing front podium on stage right">
                <a:extLst>
                  <a:ext uri="{FF2B5EF4-FFF2-40B4-BE49-F238E27FC236}">
                    <a16:creationId xmlns:a16="http://schemas.microsoft.com/office/drawing/2014/main" id="{E187FCF0-0219-2D22-E7E1-BF2FB06E0DA0}"/>
                  </a:ext>
                </a:extLst>
              </p:cNvPr>
              <p:cNvSpPr/>
              <p:nvPr/>
            </p:nvSpPr>
            <p:spPr>
              <a:xfrm>
                <a:off x="2993614" y="4196462"/>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14" name="Diamond 13" descr="Diamond representing center podium">
                <a:extLst>
                  <a:ext uri="{FF2B5EF4-FFF2-40B4-BE49-F238E27FC236}">
                    <a16:creationId xmlns:a16="http://schemas.microsoft.com/office/drawing/2014/main" id="{57BC235D-6EE7-B3AE-C370-147AC0C2E85A}"/>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Center</a:t>
                </a:r>
              </a:p>
            </p:txBody>
          </p:sp>
          <p:sp>
            <p:nvSpPr>
              <p:cNvPr id="16" name="Diamond 15" descr="Diamond representing podium on stage left">
                <a:extLst>
                  <a:ext uri="{FF2B5EF4-FFF2-40B4-BE49-F238E27FC236}">
                    <a16:creationId xmlns:a16="http://schemas.microsoft.com/office/drawing/2014/main" id="{87BA5551-478E-D267-76F1-25554F147D53}"/>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Left</a:t>
                </a:r>
              </a:p>
            </p:txBody>
          </p:sp>
          <p:sp>
            <p:nvSpPr>
              <p:cNvPr id="44" name="Oval 43" descr="Oval labeled as spot 9 for a platform party member on stage right.">
                <a:extLst>
                  <a:ext uri="{FF2B5EF4-FFF2-40B4-BE49-F238E27FC236}">
                    <a16:creationId xmlns:a16="http://schemas.microsoft.com/office/drawing/2014/main" id="{1465CAA8-5E16-DE70-E245-178AFD57D743}"/>
                  </a:ext>
                </a:extLst>
              </p:cNvPr>
              <p:cNvSpPr/>
              <p:nvPr/>
            </p:nvSpPr>
            <p:spPr>
              <a:xfrm>
                <a:off x="3403316" y="201285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11</a:t>
                </a:r>
              </a:p>
            </p:txBody>
          </p:sp>
          <p:sp>
            <p:nvSpPr>
              <p:cNvPr id="45" name="Oval 44" descr="Oval labeled as spot 10 for a platform party member on stage right.">
                <a:extLst>
                  <a:ext uri="{FF2B5EF4-FFF2-40B4-BE49-F238E27FC236}">
                    <a16:creationId xmlns:a16="http://schemas.microsoft.com/office/drawing/2014/main" id="{AADE367A-EA4D-8675-A898-5B8DF520A417}"/>
                  </a:ext>
                </a:extLst>
              </p:cNvPr>
              <p:cNvSpPr/>
              <p:nvPr/>
            </p:nvSpPr>
            <p:spPr>
              <a:xfrm>
                <a:off x="3988961" y="201284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12</a:t>
                </a:r>
              </a:p>
            </p:txBody>
          </p:sp>
          <p:sp>
            <p:nvSpPr>
              <p:cNvPr id="46" name="Oval 45" descr="Oval labeled as spot 11 for a platform party member on stage right.">
                <a:extLst>
                  <a:ext uri="{FF2B5EF4-FFF2-40B4-BE49-F238E27FC236}">
                    <a16:creationId xmlns:a16="http://schemas.microsoft.com/office/drawing/2014/main" id="{F6C5E9E1-DFD0-F3FA-5CA7-CC5F74E97282}"/>
                  </a:ext>
                </a:extLst>
              </p:cNvPr>
              <p:cNvSpPr/>
              <p:nvPr/>
            </p:nvSpPr>
            <p:spPr>
              <a:xfrm>
                <a:off x="4586009" y="201284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13</a:t>
                </a:r>
              </a:p>
            </p:txBody>
          </p:sp>
          <p:sp>
            <p:nvSpPr>
              <p:cNvPr id="47" name="Oval 46" descr="Oval labeled as spot 12 for a platform party member on stage right.">
                <a:extLst>
                  <a:ext uri="{FF2B5EF4-FFF2-40B4-BE49-F238E27FC236}">
                    <a16:creationId xmlns:a16="http://schemas.microsoft.com/office/drawing/2014/main" id="{54FBDF5C-52E0-067B-1C6B-1C11A66F69CE}"/>
                  </a:ext>
                </a:extLst>
              </p:cNvPr>
              <p:cNvSpPr/>
              <p:nvPr/>
            </p:nvSpPr>
            <p:spPr>
              <a:xfrm>
                <a:off x="5183057" y="201284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14</a:t>
                </a:r>
              </a:p>
            </p:txBody>
          </p:sp>
          <p:grpSp>
            <p:nvGrpSpPr>
              <p:cNvPr id="2" name="Group 1">
                <a:extLst>
                  <a:ext uri="{FF2B5EF4-FFF2-40B4-BE49-F238E27FC236}">
                    <a16:creationId xmlns:a16="http://schemas.microsoft.com/office/drawing/2014/main" id="{813FE5D0-AFFF-CB12-D6BA-0586C19C2B8A}"/>
                  </a:ext>
                </a:extLst>
              </p:cNvPr>
              <p:cNvGrpSpPr/>
              <p:nvPr/>
            </p:nvGrpSpPr>
            <p:grpSpPr>
              <a:xfrm>
                <a:off x="3057397" y="2438377"/>
                <a:ext cx="2914464" cy="348763"/>
                <a:chOff x="3116632" y="2716639"/>
                <a:chExt cx="2914464" cy="348763"/>
              </a:xfrm>
            </p:grpSpPr>
            <p:sp>
              <p:nvSpPr>
                <p:cNvPr id="17" name="Oval 16" descr="Oval labeled as spot 1 for a platform party member on stage right.">
                  <a:extLst>
                    <a:ext uri="{FF2B5EF4-FFF2-40B4-BE49-F238E27FC236}">
                      <a16:creationId xmlns:a16="http://schemas.microsoft.com/office/drawing/2014/main" id="{8E1A1AEE-1A95-B831-2AB4-A1EA287C7EFF}"/>
                    </a:ext>
                  </a:extLst>
                </p:cNvPr>
                <p:cNvSpPr/>
                <p:nvPr/>
              </p:nvSpPr>
              <p:spPr>
                <a:xfrm>
                  <a:off x="311663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a:t>
                  </a:r>
                </a:p>
              </p:txBody>
            </p:sp>
            <p:sp>
              <p:nvSpPr>
                <p:cNvPr id="19" name="Oval 18" descr="Oval labeled as spot 2 for a platform party member on stage right.">
                  <a:extLst>
                    <a:ext uri="{FF2B5EF4-FFF2-40B4-BE49-F238E27FC236}">
                      <a16:creationId xmlns:a16="http://schemas.microsoft.com/office/drawing/2014/main" id="{BCCCE8D6-45AF-A67A-1810-D83600D429B9}"/>
                    </a:ext>
                  </a:extLst>
                </p:cNvPr>
                <p:cNvSpPr/>
                <p:nvPr/>
              </p:nvSpPr>
              <p:spPr>
                <a:xfrm>
                  <a:off x="373224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2</a:t>
                  </a:r>
                </a:p>
              </p:txBody>
            </p:sp>
            <p:sp>
              <p:nvSpPr>
                <p:cNvPr id="20" name="Oval 19" descr="Oval labeled as spot 3 for a platform party member on stage right.">
                  <a:extLst>
                    <a:ext uri="{FF2B5EF4-FFF2-40B4-BE49-F238E27FC236}">
                      <a16:creationId xmlns:a16="http://schemas.microsoft.com/office/drawing/2014/main" id="{9212CC5E-C324-5C71-3632-43EAF143408D}"/>
                    </a:ext>
                  </a:extLst>
                </p:cNvPr>
                <p:cNvSpPr/>
                <p:nvPr/>
              </p:nvSpPr>
              <p:spPr>
                <a:xfrm>
                  <a:off x="4318695" y="271664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3</a:t>
                  </a:r>
                </a:p>
              </p:txBody>
            </p:sp>
            <p:sp>
              <p:nvSpPr>
                <p:cNvPr id="21" name="Oval 20" descr="Oval labeled as spot 4 for a platform party member on stage right.">
                  <a:extLst>
                    <a:ext uri="{FF2B5EF4-FFF2-40B4-BE49-F238E27FC236}">
                      <a16:creationId xmlns:a16="http://schemas.microsoft.com/office/drawing/2014/main" id="{F6A19D7D-0D8C-A59F-405C-0B08A4BE3EFC}"/>
                    </a:ext>
                  </a:extLst>
                </p:cNvPr>
                <p:cNvSpPr/>
                <p:nvPr/>
              </p:nvSpPr>
              <p:spPr>
                <a:xfrm>
                  <a:off x="4890857"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4</a:t>
                  </a:r>
                </a:p>
              </p:txBody>
            </p:sp>
            <p:sp>
              <p:nvSpPr>
                <p:cNvPr id="7" name="Oval 6" descr="Oval labeled as spot 5 for a platform party member on stage left.">
                  <a:extLst>
                    <a:ext uri="{FF2B5EF4-FFF2-40B4-BE49-F238E27FC236}">
                      <a16:creationId xmlns:a16="http://schemas.microsoft.com/office/drawing/2014/main" id="{39DFF50D-33C5-182F-A5B3-EA141A0DA577}"/>
                    </a:ext>
                  </a:extLst>
                </p:cNvPr>
                <p:cNvSpPr/>
                <p:nvPr/>
              </p:nvSpPr>
              <p:spPr>
                <a:xfrm>
                  <a:off x="5496468"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5</a:t>
                  </a:r>
                </a:p>
              </p:txBody>
            </p:sp>
          </p:grpSp>
          <p:sp>
            <p:nvSpPr>
              <p:cNvPr id="49" name="Oval 48" descr="Oval labeled as spot 13 for a platform party member on stage left.">
                <a:extLst>
                  <a:ext uri="{FF2B5EF4-FFF2-40B4-BE49-F238E27FC236}">
                    <a16:creationId xmlns:a16="http://schemas.microsoft.com/office/drawing/2014/main" id="{1A25F2C0-70BA-8CE5-36D3-8FC9D0FF123F}"/>
                  </a:ext>
                </a:extLst>
              </p:cNvPr>
              <p:cNvSpPr/>
              <p:nvPr/>
            </p:nvSpPr>
            <p:spPr>
              <a:xfrm>
                <a:off x="6478073" y="20119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15</a:t>
                </a:r>
              </a:p>
            </p:txBody>
          </p:sp>
          <p:sp>
            <p:nvSpPr>
              <p:cNvPr id="50" name="Oval 49" descr="Oval labeled as spot 14 for a platform party member on stage left.">
                <a:extLst>
                  <a:ext uri="{FF2B5EF4-FFF2-40B4-BE49-F238E27FC236}">
                    <a16:creationId xmlns:a16="http://schemas.microsoft.com/office/drawing/2014/main" id="{CD8BA129-2445-8A4E-FE70-ADDF89E106C4}"/>
                  </a:ext>
                </a:extLst>
              </p:cNvPr>
              <p:cNvSpPr/>
              <p:nvPr/>
            </p:nvSpPr>
            <p:spPr>
              <a:xfrm>
                <a:off x="7063718" y="201197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16</a:t>
                </a:r>
              </a:p>
            </p:txBody>
          </p:sp>
          <p:sp>
            <p:nvSpPr>
              <p:cNvPr id="51" name="Oval 50" descr="Oval labeled as spot 15 for a platform party member on stage left.">
                <a:extLst>
                  <a:ext uri="{FF2B5EF4-FFF2-40B4-BE49-F238E27FC236}">
                    <a16:creationId xmlns:a16="http://schemas.microsoft.com/office/drawing/2014/main" id="{D041696C-AA2A-7F6A-8379-3C6E5265981E}"/>
                  </a:ext>
                </a:extLst>
              </p:cNvPr>
              <p:cNvSpPr/>
              <p:nvPr/>
            </p:nvSpPr>
            <p:spPr>
              <a:xfrm>
                <a:off x="7660766" y="2011974"/>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17</a:t>
                </a:r>
              </a:p>
            </p:txBody>
          </p:sp>
          <p:sp>
            <p:nvSpPr>
              <p:cNvPr id="52" name="Oval 51" descr="Oval labeled as spot 16 for a platform party member on stage left.">
                <a:extLst>
                  <a:ext uri="{FF2B5EF4-FFF2-40B4-BE49-F238E27FC236}">
                    <a16:creationId xmlns:a16="http://schemas.microsoft.com/office/drawing/2014/main" id="{6DD15319-EFC7-0D95-0BEB-AF142828B65C}"/>
                  </a:ext>
                </a:extLst>
              </p:cNvPr>
              <p:cNvSpPr/>
              <p:nvPr/>
            </p:nvSpPr>
            <p:spPr>
              <a:xfrm>
                <a:off x="8257814" y="201197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18</a:t>
                </a:r>
              </a:p>
            </p:txBody>
          </p:sp>
          <p:grpSp>
            <p:nvGrpSpPr>
              <p:cNvPr id="3" name="Group 2">
                <a:extLst>
                  <a:ext uri="{FF2B5EF4-FFF2-40B4-BE49-F238E27FC236}">
                    <a16:creationId xmlns:a16="http://schemas.microsoft.com/office/drawing/2014/main" id="{6F118123-2F06-6DF5-17B8-0F71F9A4E22D}"/>
                  </a:ext>
                </a:extLst>
              </p:cNvPr>
              <p:cNvGrpSpPr/>
              <p:nvPr/>
            </p:nvGrpSpPr>
            <p:grpSpPr>
              <a:xfrm>
                <a:off x="6203534" y="2468209"/>
                <a:ext cx="2914464" cy="348763"/>
                <a:chOff x="3116632" y="2716639"/>
                <a:chExt cx="2914464" cy="348763"/>
              </a:xfrm>
            </p:grpSpPr>
            <p:sp>
              <p:nvSpPr>
                <p:cNvPr id="13" name="Oval 12" descr="Oval labeled as spot 1 for a platform party member on stage right.">
                  <a:extLst>
                    <a:ext uri="{FF2B5EF4-FFF2-40B4-BE49-F238E27FC236}">
                      <a16:creationId xmlns:a16="http://schemas.microsoft.com/office/drawing/2014/main" id="{B7D59AC6-B1C0-041B-8D97-FE154E00861C}"/>
                    </a:ext>
                  </a:extLst>
                </p:cNvPr>
                <p:cNvSpPr/>
                <p:nvPr/>
              </p:nvSpPr>
              <p:spPr>
                <a:xfrm>
                  <a:off x="311663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6</a:t>
                  </a:r>
                </a:p>
              </p:txBody>
            </p:sp>
            <p:sp>
              <p:nvSpPr>
                <p:cNvPr id="24" name="Oval 23" descr="Oval labeled as spot 2 for a platform party member on stage right.">
                  <a:extLst>
                    <a:ext uri="{FF2B5EF4-FFF2-40B4-BE49-F238E27FC236}">
                      <a16:creationId xmlns:a16="http://schemas.microsoft.com/office/drawing/2014/main" id="{49D5A177-590F-666A-EC4A-DA28CC57DD86}"/>
                    </a:ext>
                  </a:extLst>
                </p:cNvPr>
                <p:cNvSpPr/>
                <p:nvPr/>
              </p:nvSpPr>
              <p:spPr>
                <a:xfrm>
                  <a:off x="3732242" y="271663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7</a:t>
                  </a:r>
                </a:p>
              </p:txBody>
            </p:sp>
            <p:sp>
              <p:nvSpPr>
                <p:cNvPr id="25" name="Oval 24" descr="Oval labeled as spot 3 for a platform party member on stage right.">
                  <a:extLst>
                    <a:ext uri="{FF2B5EF4-FFF2-40B4-BE49-F238E27FC236}">
                      <a16:creationId xmlns:a16="http://schemas.microsoft.com/office/drawing/2014/main" id="{4BFFD445-E4BF-35C5-9058-6232E2B5E213}"/>
                    </a:ext>
                  </a:extLst>
                </p:cNvPr>
                <p:cNvSpPr/>
                <p:nvPr/>
              </p:nvSpPr>
              <p:spPr>
                <a:xfrm>
                  <a:off x="4318695" y="271664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8</a:t>
                  </a:r>
                </a:p>
              </p:txBody>
            </p:sp>
            <p:sp>
              <p:nvSpPr>
                <p:cNvPr id="26" name="Oval 25" descr="Oval labeled as spot 4 for a platform party member on stage right.">
                  <a:extLst>
                    <a:ext uri="{FF2B5EF4-FFF2-40B4-BE49-F238E27FC236}">
                      <a16:creationId xmlns:a16="http://schemas.microsoft.com/office/drawing/2014/main" id="{86C57355-1FAC-26D5-82F8-BAAEF8E04CDA}"/>
                    </a:ext>
                  </a:extLst>
                </p:cNvPr>
                <p:cNvSpPr/>
                <p:nvPr/>
              </p:nvSpPr>
              <p:spPr>
                <a:xfrm>
                  <a:off x="4890857"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9</a:t>
                  </a:r>
                </a:p>
              </p:txBody>
            </p:sp>
            <p:sp>
              <p:nvSpPr>
                <p:cNvPr id="27" name="Oval 26" descr="Oval labeled as spot 5 for a platform party member on stage left.">
                  <a:extLst>
                    <a:ext uri="{FF2B5EF4-FFF2-40B4-BE49-F238E27FC236}">
                      <a16:creationId xmlns:a16="http://schemas.microsoft.com/office/drawing/2014/main" id="{809F20B0-DF74-EBCA-F007-B140A99D154C}"/>
                    </a:ext>
                  </a:extLst>
                </p:cNvPr>
                <p:cNvSpPr/>
                <p:nvPr/>
              </p:nvSpPr>
              <p:spPr>
                <a:xfrm>
                  <a:off x="5496468" y="271664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10</a:t>
                  </a:r>
                </a:p>
              </p:txBody>
            </p:sp>
          </p:grpSp>
        </p:grpSp>
      </p:grpSp>
    </p:spTree>
    <p:extLst>
      <p:ext uri="{BB962C8B-B14F-4D97-AF65-F5344CB8AC3E}">
        <p14:creationId xmlns:p14="http://schemas.microsoft.com/office/powerpoint/2010/main" val="3544447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07EB1-6E4C-1FAE-91F2-BA09524D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1D31E6-0028-D066-5BCB-B4CA7F9831F5}"/>
              </a:ext>
            </a:extLst>
          </p:cNvPr>
          <p:cNvSpPr>
            <a:spLocks noGrp="1"/>
          </p:cNvSpPr>
          <p:nvPr>
            <p:ph type="title"/>
          </p:nvPr>
        </p:nvSpPr>
        <p:spPr/>
        <p:txBody>
          <a:bodyPr/>
          <a:lstStyle/>
          <a:p>
            <a:r>
              <a:rPr lang="en-US" dirty="0"/>
              <a:t>Option 7</a:t>
            </a:r>
          </a:p>
        </p:txBody>
      </p:sp>
      <p:sp>
        <p:nvSpPr>
          <p:cNvPr id="3" name="Content Placeholder 2">
            <a:extLst>
              <a:ext uri="{FF2B5EF4-FFF2-40B4-BE49-F238E27FC236}">
                <a16:creationId xmlns:a16="http://schemas.microsoft.com/office/drawing/2014/main" id="{EBAC3610-5C2D-B0DA-7AAF-301AB615C203}"/>
              </a:ext>
            </a:extLst>
          </p:cNvPr>
          <p:cNvSpPr>
            <a:spLocks noGrp="1"/>
          </p:cNvSpPr>
          <p:nvPr>
            <p:ph sz="half" idx="1"/>
          </p:nvPr>
        </p:nvSpPr>
        <p:spPr/>
        <p:txBody>
          <a:bodyPr>
            <a:normAutofit lnSpcReduction="10000"/>
          </a:bodyPr>
          <a:lstStyle/>
          <a:p>
            <a:pPr marL="0" indent="0">
              <a:buNone/>
            </a:pPr>
            <a:r>
              <a:rPr lang="en-US" dirty="0"/>
              <a:t>1.</a:t>
            </a:r>
          </a:p>
          <a:p>
            <a:pPr marL="0" indent="0">
              <a:buNone/>
            </a:pPr>
            <a:r>
              <a:rPr lang="en-US" dirty="0"/>
              <a:t>2.</a:t>
            </a:r>
          </a:p>
          <a:p>
            <a:pPr marL="0" indent="0">
              <a:buNone/>
            </a:pPr>
            <a:r>
              <a:rPr lang="en-US" dirty="0"/>
              <a:t>3.</a:t>
            </a:r>
          </a:p>
          <a:p>
            <a:pPr marL="0" indent="0">
              <a:buNone/>
            </a:pPr>
            <a:r>
              <a:rPr lang="en-US" dirty="0"/>
              <a:t>4.</a:t>
            </a:r>
          </a:p>
          <a:p>
            <a:pPr marL="0" indent="0">
              <a:buNone/>
            </a:pPr>
            <a:r>
              <a:rPr lang="en-US" dirty="0"/>
              <a:t>5.</a:t>
            </a:r>
          </a:p>
          <a:p>
            <a:pPr marL="0" indent="0">
              <a:buNone/>
            </a:pPr>
            <a:r>
              <a:rPr lang="en-US" dirty="0"/>
              <a:t>6.</a:t>
            </a:r>
          </a:p>
          <a:p>
            <a:pPr marL="0" indent="0">
              <a:buNone/>
            </a:pPr>
            <a:r>
              <a:rPr lang="en-US" dirty="0"/>
              <a:t>7.</a:t>
            </a:r>
          </a:p>
          <a:p>
            <a:pPr marL="0" indent="0">
              <a:buNone/>
            </a:pPr>
            <a:r>
              <a:rPr lang="en-US" dirty="0"/>
              <a:t>8.</a:t>
            </a:r>
          </a:p>
          <a:p>
            <a:pPr marL="0" indent="0">
              <a:buNone/>
            </a:pPr>
            <a:r>
              <a:rPr lang="en-US" dirty="0"/>
              <a:t>9.</a:t>
            </a:r>
          </a:p>
        </p:txBody>
      </p:sp>
      <p:sp>
        <p:nvSpPr>
          <p:cNvPr id="4" name="Content Placeholder 3">
            <a:extLst>
              <a:ext uri="{FF2B5EF4-FFF2-40B4-BE49-F238E27FC236}">
                <a16:creationId xmlns:a16="http://schemas.microsoft.com/office/drawing/2014/main" id="{15659551-AE61-5294-45A0-63C3A18B9E26}"/>
              </a:ext>
            </a:extLst>
          </p:cNvPr>
          <p:cNvSpPr>
            <a:spLocks noGrp="1"/>
          </p:cNvSpPr>
          <p:nvPr>
            <p:ph sz="half" idx="2"/>
          </p:nvPr>
        </p:nvSpPr>
        <p:spPr>
          <a:xfrm>
            <a:off x="6172202" y="1825625"/>
            <a:ext cx="5181600" cy="4351338"/>
          </a:xfrm>
        </p:spPr>
        <p:txBody>
          <a:bodyPr>
            <a:normAutofit lnSpcReduction="10000"/>
          </a:bodyPr>
          <a:lstStyle/>
          <a:p>
            <a:pPr marL="0" indent="0">
              <a:buNone/>
            </a:pPr>
            <a:r>
              <a:rPr lang="en-US" dirty="0"/>
              <a:t>10.</a:t>
            </a:r>
          </a:p>
          <a:p>
            <a:pPr marL="0" indent="0">
              <a:buNone/>
            </a:pPr>
            <a:r>
              <a:rPr lang="en-US" dirty="0"/>
              <a:t>11.</a:t>
            </a:r>
          </a:p>
          <a:p>
            <a:pPr marL="0" indent="0">
              <a:buNone/>
            </a:pPr>
            <a:r>
              <a:rPr lang="en-US" dirty="0"/>
              <a:t>12</a:t>
            </a:r>
          </a:p>
          <a:p>
            <a:pPr marL="0" indent="0">
              <a:buNone/>
            </a:pPr>
            <a:r>
              <a:rPr lang="en-US" dirty="0"/>
              <a:t>13.</a:t>
            </a:r>
          </a:p>
          <a:p>
            <a:pPr marL="0" indent="0">
              <a:buNone/>
            </a:pPr>
            <a:r>
              <a:rPr lang="en-US" dirty="0"/>
              <a:t>14.</a:t>
            </a:r>
          </a:p>
          <a:p>
            <a:pPr marL="0" indent="0">
              <a:buNone/>
            </a:pPr>
            <a:r>
              <a:rPr lang="en-US" dirty="0"/>
              <a:t>15.</a:t>
            </a:r>
          </a:p>
          <a:p>
            <a:pPr marL="0" indent="0">
              <a:buNone/>
            </a:pPr>
            <a:r>
              <a:rPr lang="en-US" dirty="0"/>
              <a:t>16.</a:t>
            </a:r>
          </a:p>
          <a:p>
            <a:pPr marL="0" indent="0">
              <a:buNone/>
            </a:pPr>
            <a:r>
              <a:rPr lang="en-US" dirty="0"/>
              <a:t>17.</a:t>
            </a:r>
          </a:p>
          <a:p>
            <a:pPr marL="0" indent="0">
              <a:buNone/>
            </a:pPr>
            <a:r>
              <a:rPr lang="en-US" dirty="0"/>
              <a:t>18.</a:t>
            </a:r>
          </a:p>
        </p:txBody>
      </p:sp>
    </p:spTree>
    <p:extLst>
      <p:ext uri="{BB962C8B-B14F-4D97-AF65-F5344CB8AC3E}">
        <p14:creationId xmlns:p14="http://schemas.microsoft.com/office/powerpoint/2010/main" val="3750339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descr="Carver Platform Map Option 1">
            <a:extLst>
              <a:ext uri="{FF2B5EF4-FFF2-40B4-BE49-F238E27FC236}">
                <a16:creationId xmlns:a16="http://schemas.microsoft.com/office/drawing/2014/main" id="{54B89EB3-70F7-EE13-C02B-1F7D2C7712D4}"/>
              </a:ext>
              <a:ext uri="{C183D7F6-B498-43B3-948B-1728B52AA6E4}">
                <adec:decorative xmlns:adec="http://schemas.microsoft.com/office/drawing/2017/decorative" val="0"/>
              </a:ext>
            </a:extLst>
          </p:cNvPr>
          <p:cNvSpPr txBox="1">
            <a:spLocks noGrp="1"/>
          </p:cNvSpPr>
          <p:nvPr>
            <p:ph type="title" idx="4294967295"/>
          </p:nvPr>
        </p:nvSpPr>
        <p:spPr>
          <a:xfrm>
            <a:off x="3918857" y="458660"/>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Option 1</a:t>
            </a:r>
          </a:p>
        </p:txBody>
      </p:sp>
      <p:sp>
        <p:nvSpPr>
          <p:cNvPr id="10" name="TextBox 9" descr="Stage Right Label">
            <a:extLst>
              <a:ext uri="{FF2B5EF4-FFF2-40B4-BE49-F238E27FC236}">
                <a16:creationId xmlns:a16="http://schemas.microsoft.com/office/drawing/2014/main" id="{C1B2EC91-9272-872E-1C1E-86BD74B0E267}"/>
              </a:ext>
              <a:ext uri="{C183D7F6-B498-43B3-948B-1728B52AA6E4}">
                <adec:decorative xmlns:adec="http://schemas.microsoft.com/office/drawing/2017/decorative" val="0"/>
              </a:ext>
            </a:extLst>
          </p:cNvPr>
          <p:cNvSpPr txBox="1"/>
          <p:nvPr/>
        </p:nvSpPr>
        <p:spPr>
          <a:xfrm>
            <a:off x="326572" y="555563"/>
            <a:ext cx="3461657" cy="369332"/>
          </a:xfrm>
          <a:prstGeom prst="rect">
            <a:avLst/>
          </a:prstGeom>
          <a:noFill/>
        </p:spPr>
        <p:txBody>
          <a:bodyPr wrap="square" rtlCol="0">
            <a:spAutoFit/>
          </a:bodyPr>
          <a:lstStyle/>
          <a:p>
            <a:pPr algn="ctr"/>
            <a:r>
              <a:rPr lang="en-US" b="1" dirty="0"/>
              <a:t>Stage Right</a:t>
            </a:r>
          </a:p>
        </p:txBody>
      </p:sp>
      <p:sp>
        <p:nvSpPr>
          <p:cNvPr id="11" name="TextBox 10" descr="Stage Left Label">
            <a:extLst>
              <a:ext uri="{FF2B5EF4-FFF2-40B4-BE49-F238E27FC236}">
                <a16:creationId xmlns:a16="http://schemas.microsoft.com/office/drawing/2014/main" id="{78F9A9E0-7DD8-A389-A32A-317D369F7BC1}"/>
              </a:ext>
            </a:extLst>
          </p:cNvPr>
          <p:cNvSpPr txBox="1"/>
          <p:nvPr/>
        </p:nvSpPr>
        <p:spPr>
          <a:xfrm>
            <a:off x="8305800" y="587829"/>
            <a:ext cx="3461657" cy="369332"/>
          </a:xfrm>
          <a:prstGeom prst="rect">
            <a:avLst/>
          </a:prstGeom>
          <a:noFill/>
        </p:spPr>
        <p:txBody>
          <a:bodyPr wrap="square" rtlCol="0">
            <a:spAutoFit/>
          </a:bodyPr>
          <a:lstStyle/>
          <a:p>
            <a:pPr algn="ctr"/>
            <a:r>
              <a:rPr lang="en-US" b="1" dirty="0"/>
              <a:t>Stage Left</a:t>
            </a:r>
          </a:p>
        </p:txBody>
      </p:sp>
      <p:grpSp>
        <p:nvGrpSpPr>
          <p:cNvPr id="23" name="Group 22" descr="Stage layout diagram with two clusters of seats—each cluster has two rows of four oval seats—on both stage left and stage right for platform party members. Four diamond shapes at the front represent podiums: two on the right, one in the center, and one on the left. Two large squares at the front corners represent stairs, and a square at the back indicates the wheelchair lift.">
            <a:extLst>
              <a:ext uri="{FF2B5EF4-FFF2-40B4-BE49-F238E27FC236}">
                <a16:creationId xmlns:a16="http://schemas.microsoft.com/office/drawing/2014/main" id="{ECD9048B-75C2-2606-22A0-7308BDD7C31F}"/>
              </a:ext>
            </a:extLst>
          </p:cNvPr>
          <p:cNvGrpSpPr/>
          <p:nvPr/>
        </p:nvGrpSpPr>
        <p:grpSpPr>
          <a:xfrm>
            <a:off x="713014" y="1208314"/>
            <a:ext cx="10765971" cy="4136572"/>
            <a:chOff x="713014" y="1208314"/>
            <a:chExt cx="10765971" cy="4136572"/>
          </a:xfrm>
        </p:grpSpPr>
        <p:sp>
          <p:nvSpPr>
            <p:cNvPr id="4" name="Rectangle 3" descr="Rectangle representing stage">
              <a:extLst>
                <a:ext uri="{FF2B5EF4-FFF2-40B4-BE49-F238E27FC236}">
                  <a16:creationId xmlns:a16="http://schemas.microsoft.com/office/drawing/2014/main" id="{7323B36C-6184-7A54-F4E8-A5DA4187F152}"/>
                </a:ext>
              </a:extLst>
            </p:cNvPr>
            <p:cNvSpPr/>
            <p:nvPr/>
          </p:nvSpPr>
          <p:spPr>
            <a:xfrm>
              <a:off x="2147821" y="1208314"/>
              <a:ext cx="7896356" cy="412588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descr="Square representing wheelchair lift">
              <a:extLst>
                <a:ext uri="{FF2B5EF4-FFF2-40B4-BE49-F238E27FC236}">
                  <a16:creationId xmlns:a16="http://schemas.microsoft.com/office/drawing/2014/main" id="{6CF59D93-849B-91C9-52C2-D3B868EF118E}"/>
                </a:ext>
              </a:extLst>
            </p:cNvPr>
            <p:cNvSpPr/>
            <p:nvPr/>
          </p:nvSpPr>
          <p:spPr>
            <a:xfrm>
              <a:off x="713014" y="1208315"/>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Lift</a:t>
              </a:r>
            </a:p>
          </p:txBody>
        </p:sp>
        <p:grpSp>
          <p:nvGrpSpPr>
            <p:cNvPr id="22" name="Group 21">
              <a:extLst>
                <a:ext uri="{FF2B5EF4-FFF2-40B4-BE49-F238E27FC236}">
                  <a16:creationId xmlns:a16="http://schemas.microsoft.com/office/drawing/2014/main" id="{CEA6C20E-0DCE-10E1-44A5-76D3F6378C92}"/>
                </a:ext>
              </a:extLst>
            </p:cNvPr>
            <p:cNvGrpSpPr/>
            <p:nvPr/>
          </p:nvGrpSpPr>
          <p:grpSpPr>
            <a:xfrm>
              <a:off x="713014" y="2011973"/>
              <a:ext cx="10765971" cy="3332913"/>
              <a:chOff x="713014" y="2011973"/>
              <a:chExt cx="10765971" cy="3332913"/>
            </a:xfrm>
          </p:grpSpPr>
          <p:sp>
            <p:nvSpPr>
              <p:cNvPr id="5" name="Rectangle 4" descr="Square representing stairs on stage right/">
                <a:extLst>
                  <a:ext uri="{FF2B5EF4-FFF2-40B4-BE49-F238E27FC236}">
                    <a16:creationId xmlns:a16="http://schemas.microsoft.com/office/drawing/2014/main" id="{C36FC369-94B3-700D-F97A-1F30E2136167}"/>
                  </a:ext>
                </a:extLst>
              </p:cNvPr>
              <p:cNvSpPr/>
              <p:nvPr/>
            </p:nvSpPr>
            <p:spPr>
              <a:xfrm>
                <a:off x="713014" y="3880518"/>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8" name="Rectangle 7" descr="Square representing stairs on stage left.">
                <a:extLst>
                  <a:ext uri="{FF2B5EF4-FFF2-40B4-BE49-F238E27FC236}">
                    <a16:creationId xmlns:a16="http://schemas.microsoft.com/office/drawing/2014/main" id="{C96AC4C2-1472-BD1F-ADAF-A0372F3E0FAF}"/>
                  </a:ext>
                </a:extLst>
              </p:cNvPr>
              <p:cNvSpPr/>
              <p:nvPr/>
            </p:nvSpPr>
            <p:spPr>
              <a:xfrm>
                <a:off x="10044178" y="3869830"/>
                <a:ext cx="1434807" cy="146436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15" name="Diamond 14" descr="Diamond representing back podium on stage right">
                <a:extLst>
                  <a:ext uri="{FF2B5EF4-FFF2-40B4-BE49-F238E27FC236}">
                    <a16:creationId xmlns:a16="http://schemas.microsoft.com/office/drawing/2014/main" id="{A4C86039-9A34-A7BE-666C-5332D9534B27}"/>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53" name="Diamond 52" descr="Diamond representing front podium on stage right">
                <a:extLst>
                  <a:ext uri="{FF2B5EF4-FFF2-40B4-BE49-F238E27FC236}">
                    <a16:creationId xmlns:a16="http://schemas.microsoft.com/office/drawing/2014/main" id="{E9D797D9-A94E-26E2-A1F5-F391DE125800}"/>
                  </a:ext>
                </a:extLst>
              </p:cNvPr>
              <p:cNvSpPr/>
              <p:nvPr/>
            </p:nvSpPr>
            <p:spPr>
              <a:xfrm>
                <a:off x="2993614" y="4196462"/>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14" name="Diamond 13" descr="Diamond representing center podium">
                <a:extLst>
                  <a:ext uri="{FF2B5EF4-FFF2-40B4-BE49-F238E27FC236}">
                    <a16:creationId xmlns:a16="http://schemas.microsoft.com/office/drawing/2014/main" id="{1B7DD996-BFDE-5ADC-8141-5741D989A599}"/>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Center</a:t>
                </a:r>
              </a:p>
            </p:txBody>
          </p:sp>
          <p:sp>
            <p:nvSpPr>
              <p:cNvPr id="16" name="Diamond 15" descr="Diamond representing podium on stage left">
                <a:extLst>
                  <a:ext uri="{FF2B5EF4-FFF2-40B4-BE49-F238E27FC236}">
                    <a16:creationId xmlns:a16="http://schemas.microsoft.com/office/drawing/2014/main" id="{FF6134DE-A19E-1A34-3376-9F433CF55D0C}"/>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Left</a:t>
                </a:r>
              </a:p>
            </p:txBody>
          </p:sp>
          <p:sp>
            <p:nvSpPr>
              <p:cNvPr id="17" name="Oval 16" descr="Oval labeled as spot 1 for a platform party member on stage right.">
                <a:extLst>
                  <a:ext uri="{FF2B5EF4-FFF2-40B4-BE49-F238E27FC236}">
                    <a16:creationId xmlns:a16="http://schemas.microsoft.com/office/drawing/2014/main" id="{CF2A3D29-976D-B518-2824-CD94B118215D}"/>
                  </a:ext>
                </a:extLst>
              </p:cNvPr>
              <p:cNvSpPr/>
              <p:nvPr/>
            </p:nvSpPr>
            <p:spPr>
              <a:xfrm>
                <a:off x="3399560" y="267268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a:t>
                </a:r>
              </a:p>
            </p:txBody>
          </p:sp>
          <p:sp>
            <p:nvSpPr>
              <p:cNvPr id="19" name="Oval 18" descr="Oval labeled as spot 2 for a platform party member on stage right.">
                <a:extLst>
                  <a:ext uri="{FF2B5EF4-FFF2-40B4-BE49-F238E27FC236}">
                    <a16:creationId xmlns:a16="http://schemas.microsoft.com/office/drawing/2014/main" id="{7A0CF9A8-985A-761E-2B3D-120DFAE8B8A6}"/>
                  </a:ext>
                </a:extLst>
              </p:cNvPr>
              <p:cNvSpPr/>
              <p:nvPr/>
            </p:nvSpPr>
            <p:spPr>
              <a:xfrm>
                <a:off x="3985205" y="267268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2</a:t>
                </a:r>
              </a:p>
            </p:txBody>
          </p:sp>
          <p:sp>
            <p:nvSpPr>
              <p:cNvPr id="20" name="Oval 19" descr="Oval labeled as spot 3 for a platform party member on stage right.">
                <a:extLst>
                  <a:ext uri="{FF2B5EF4-FFF2-40B4-BE49-F238E27FC236}">
                    <a16:creationId xmlns:a16="http://schemas.microsoft.com/office/drawing/2014/main" id="{133207D9-30EE-73C0-CE27-D2C8C3A07D65}"/>
                  </a:ext>
                </a:extLst>
              </p:cNvPr>
              <p:cNvSpPr/>
              <p:nvPr/>
            </p:nvSpPr>
            <p:spPr>
              <a:xfrm>
                <a:off x="4582253" y="2672684"/>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3</a:t>
                </a:r>
              </a:p>
            </p:txBody>
          </p:sp>
          <p:sp>
            <p:nvSpPr>
              <p:cNvPr id="21" name="Oval 20" descr="Oval labeled as spot 4 for a platform party member on stage right.">
                <a:extLst>
                  <a:ext uri="{FF2B5EF4-FFF2-40B4-BE49-F238E27FC236}">
                    <a16:creationId xmlns:a16="http://schemas.microsoft.com/office/drawing/2014/main" id="{07DF5C8F-4DAD-7E63-A5E8-21678A74F726}"/>
                  </a:ext>
                </a:extLst>
              </p:cNvPr>
              <p:cNvSpPr/>
              <p:nvPr/>
            </p:nvSpPr>
            <p:spPr>
              <a:xfrm>
                <a:off x="51793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4</a:t>
                </a:r>
              </a:p>
            </p:txBody>
          </p:sp>
          <p:sp>
            <p:nvSpPr>
              <p:cNvPr id="44" name="Oval 43" descr="Oval labeled as spot 9 for a platform party member on stage right.">
                <a:extLst>
                  <a:ext uri="{FF2B5EF4-FFF2-40B4-BE49-F238E27FC236}">
                    <a16:creationId xmlns:a16="http://schemas.microsoft.com/office/drawing/2014/main" id="{80FC54FF-7E36-08B2-6B0D-D9DA9CBBE9A1}"/>
                  </a:ext>
                </a:extLst>
              </p:cNvPr>
              <p:cNvSpPr/>
              <p:nvPr/>
            </p:nvSpPr>
            <p:spPr>
              <a:xfrm>
                <a:off x="3403316" y="201285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9</a:t>
                </a:r>
              </a:p>
            </p:txBody>
          </p:sp>
          <p:sp>
            <p:nvSpPr>
              <p:cNvPr id="45" name="Oval 44" descr="Oval labeled as spot 10 for a platform party member on stage right.">
                <a:extLst>
                  <a:ext uri="{FF2B5EF4-FFF2-40B4-BE49-F238E27FC236}">
                    <a16:creationId xmlns:a16="http://schemas.microsoft.com/office/drawing/2014/main" id="{567D0986-5E02-4C0A-2903-88BB9AEF481B}"/>
                  </a:ext>
                </a:extLst>
              </p:cNvPr>
              <p:cNvSpPr/>
              <p:nvPr/>
            </p:nvSpPr>
            <p:spPr>
              <a:xfrm>
                <a:off x="3988961" y="201284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10</a:t>
                </a:r>
              </a:p>
            </p:txBody>
          </p:sp>
          <p:sp>
            <p:nvSpPr>
              <p:cNvPr id="46" name="Oval 45" descr="Oval labeled as spot 11 for a platform party member on stage right.">
                <a:extLst>
                  <a:ext uri="{FF2B5EF4-FFF2-40B4-BE49-F238E27FC236}">
                    <a16:creationId xmlns:a16="http://schemas.microsoft.com/office/drawing/2014/main" id="{1EB81CE0-54C6-876C-5434-BE9F13940C8B}"/>
                  </a:ext>
                </a:extLst>
              </p:cNvPr>
              <p:cNvSpPr/>
              <p:nvPr/>
            </p:nvSpPr>
            <p:spPr>
              <a:xfrm>
                <a:off x="4586009" y="201284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11</a:t>
                </a:r>
              </a:p>
            </p:txBody>
          </p:sp>
          <p:sp>
            <p:nvSpPr>
              <p:cNvPr id="47" name="Oval 46" descr="Oval labeled as spot 12 for a platform party member on stage right.">
                <a:extLst>
                  <a:ext uri="{FF2B5EF4-FFF2-40B4-BE49-F238E27FC236}">
                    <a16:creationId xmlns:a16="http://schemas.microsoft.com/office/drawing/2014/main" id="{ABAF310B-1A1B-4EBB-1832-3D1A3F8AE3C8}"/>
                  </a:ext>
                </a:extLst>
              </p:cNvPr>
              <p:cNvSpPr/>
              <p:nvPr/>
            </p:nvSpPr>
            <p:spPr>
              <a:xfrm>
                <a:off x="5183057" y="201284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12</a:t>
                </a:r>
              </a:p>
            </p:txBody>
          </p:sp>
          <p:sp>
            <p:nvSpPr>
              <p:cNvPr id="7" name="Oval 6" descr="Oval labeled as spot 5 for a platform party member on stage left.">
                <a:extLst>
                  <a:ext uri="{FF2B5EF4-FFF2-40B4-BE49-F238E27FC236}">
                    <a16:creationId xmlns:a16="http://schemas.microsoft.com/office/drawing/2014/main" id="{2314A4CB-2D13-EE07-C4E3-64ABD5A88BA9}"/>
                  </a:ext>
                </a:extLst>
              </p:cNvPr>
              <p:cNvSpPr/>
              <p:nvPr/>
            </p:nvSpPr>
            <p:spPr>
              <a:xfrm>
                <a:off x="6478073" y="267683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5</a:t>
                </a:r>
              </a:p>
            </p:txBody>
          </p:sp>
          <p:sp>
            <p:nvSpPr>
              <p:cNvPr id="12" name="Oval 11" descr="Oval labeled as spot 6 for a platform party member on stage left.">
                <a:extLst>
                  <a:ext uri="{FF2B5EF4-FFF2-40B4-BE49-F238E27FC236}">
                    <a16:creationId xmlns:a16="http://schemas.microsoft.com/office/drawing/2014/main" id="{BFD8F3FF-2390-6276-4BF1-54F5788350D4}"/>
                  </a:ext>
                </a:extLst>
              </p:cNvPr>
              <p:cNvSpPr/>
              <p:nvPr/>
            </p:nvSpPr>
            <p:spPr>
              <a:xfrm>
                <a:off x="7063718" y="267683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6</a:t>
                </a:r>
              </a:p>
            </p:txBody>
          </p:sp>
          <p:sp>
            <p:nvSpPr>
              <p:cNvPr id="18" name="Oval 17" descr="Oval labeled as spot 7 for a platform party member on stage left.">
                <a:extLst>
                  <a:ext uri="{FF2B5EF4-FFF2-40B4-BE49-F238E27FC236}">
                    <a16:creationId xmlns:a16="http://schemas.microsoft.com/office/drawing/2014/main" id="{683D9754-04C6-6BA7-EAA1-434AA1D8DBDB}"/>
                  </a:ext>
                </a:extLst>
              </p:cNvPr>
              <p:cNvSpPr/>
              <p:nvPr/>
            </p:nvSpPr>
            <p:spPr>
              <a:xfrm>
                <a:off x="7660766" y="2676832"/>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7</a:t>
                </a:r>
              </a:p>
            </p:txBody>
          </p:sp>
          <p:sp>
            <p:nvSpPr>
              <p:cNvPr id="42" name="Oval 41" descr="Oval labeled as spot 8 for a platform party member on stage left.">
                <a:extLst>
                  <a:ext uri="{FF2B5EF4-FFF2-40B4-BE49-F238E27FC236}">
                    <a16:creationId xmlns:a16="http://schemas.microsoft.com/office/drawing/2014/main" id="{15C3AE20-5246-494B-1F11-4AF5C43166A4}"/>
                  </a:ext>
                </a:extLst>
              </p:cNvPr>
              <p:cNvSpPr/>
              <p:nvPr/>
            </p:nvSpPr>
            <p:spPr>
              <a:xfrm>
                <a:off x="8257814" y="2676831"/>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8</a:t>
                </a:r>
              </a:p>
            </p:txBody>
          </p:sp>
          <p:sp>
            <p:nvSpPr>
              <p:cNvPr id="49" name="Oval 48" descr="Oval labeled as spot 13 for a platform party member on stage left.">
                <a:extLst>
                  <a:ext uri="{FF2B5EF4-FFF2-40B4-BE49-F238E27FC236}">
                    <a16:creationId xmlns:a16="http://schemas.microsoft.com/office/drawing/2014/main" id="{A4D81688-88F5-91B6-3BCE-4AC1DC118626}"/>
                  </a:ext>
                </a:extLst>
              </p:cNvPr>
              <p:cNvSpPr/>
              <p:nvPr/>
            </p:nvSpPr>
            <p:spPr>
              <a:xfrm>
                <a:off x="6478073" y="20119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13</a:t>
                </a:r>
              </a:p>
            </p:txBody>
          </p:sp>
          <p:sp>
            <p:nvSpPr>
              <p:cNvPr id="50" name="Oval 49" descr="Oval labeled as spot 14 for a platform party member on stage left.">
                <a:extLst>
                  <a:ext uri="{FF2B5EF4-FFF2-40B4-BE49-F238E27FC236}">
                    <a16:creationId xmlns:a16="http://schemas.microsoft.com/office/drawing/2014/main" id="{DDFB0F68-3603-DF8E-C84B-61ECFE6418FD}"/>
                  </a:ext>
                </a:extLst>
              </p:cNvPr>
              <p:cNvSpPr/>
              <p:nvPr/>
            </p:nvSpPr>
            <p:spPr>
              <a:xfrm>
                <a:off x="7063718" y="201197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14</a:t>
                </a:r>
              </a:p>
            </p:txBody>
          </p:sp>
          <p:sp>
            <p:nvSpPr>
              <p:cNvPr id="51" name="Oval 50" descr="Oval labeled as spot 15 for a platform party member on stage left.">
                <a:extLst>
                  <a:ext uri="{FF2B5EF4-FFF2-40B4-BE49-F238E27FC236}">
                    <a16:creationId xmlns:a16="http://schemas.microsoft.com/office/drawing/2014/main" id="{11CD27F3-FD1A-5D46-4B27-950AA02C44F1}"/>
                  </a:ext>
                </a:extLst>
              </p:cNvPr>
              <p:cNvSpPr/>
              <p:nvPr/>
            </p:nvSpPr>
            <p:spPr>
              <a:xfrm>
                <a:off x="7660766" y="2011974"/>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15</a:t>
                </a:r>
              </a:p>
            </p:txBody>
          </p:sp>
          <p:sp>
            <p:nvSpPr>
              <p:cNvPr id="52" name="Oval 51" descr="Oval labeled as spot 16 for a platform party member on stage left.">
                <a:extLst>
                  <a:ext uri="{FF2B5EF4-FFF2-40B4-BE49-F238E27FC236}">
                    <a16:creationId xmlns:a16="http://schemas.microsoft.com/office/drawing/2014/main" id="{07B5F0AF-C051-7181-9665-C287CA457CBE}"/>
                  </a:ext>
                </a:extLst>
              </p:cNvPr>
              <p:cNvSpPr/>
              <p:nvPr/>
            </p:nvSpPr>
            <p:spPr>
              <a:xfrm>
                <a:off x="8257814" y="201197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16</a:t>
                </a:r>
              </a:p>
            </p:txBody>
          </p:sp>
        </p:grpSp>
      </p:grpSp>
    </p:spTree>
    <p:extLst>
      <p:ext uri="{BB962C8B-B14F-4D97-AF65-F5344CB8AC3E}">
        <p14:creationId xmlns:p14="http://schemas.microsoft.com/office/powerpoint/2010/main" val="1934235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47D54-9A74-FF0A-5A8D-FC2235FD6988}"/>
              </a:ext>
            </a:extLst>
          </p:cNvPr>
          <p:cNvSpPr>
            <a:spLocks noGrp="1"/>
          </p:cNvSpPr>
          <p:nvPr>
            <p:ph type="title"/>
          </p:nvPr>
        </p:nvSpPr>
        <p:spPr/>
        <p:txBody>
          <a:bodyPr/>
          <a:lstStyle/>
          <a:p>
            <a:r>
              <a:rPr lang="en-US" dirty="0"/>
              <a:t>Option 1</a:t>
            </a:r>
          </a:p>
        </p:txBody>
      </p:sp>
      <p:sp>
        <p:nvSpPr>
          <p:cNvPr id="3" name="Content Placeholder 2">
            <a:extLst>
              <a:ext uri="{FF2B5EF4-FFF2-40B4-BE49-F238E27FC236}">
                <a16:creationId xmlns:a16="http://schemas.microsoft.com/office/drawing/2014/main" id="{12930409-D54B-631F-C238-649C50A50CB3}"/>
              </a:ext>
            </a:extLst>
          </p:cNvPr>
          <p:cNvSpPr>
            <a:spLocks noGrp="1"/>
          </p:cNvSpPr>
          <p:nvPr>
            <p:ph sz="half" idx="1"/>
          </p:nvPr>
        </p:nvSpPr>
        <p:spPr/>
        <p:txBody>
          <a:bodyPr/>
          <a:lstStyle/>
          <a:p>
            <a:pPr marL="0" indent="0">
              <a:buNone/>
            </a:pPr>
            <a:r>
              <a:rPr lang="en-US" dirty="0"/>
              <a:t>1.</a:t>
            </a:r>
          </a:p>
          <a:p>
            <a:pPr marL="0" indent="0">
              <a:buNone/>
            </a:pPr>
            <a:r>
              <a:rPr lang="en-US" dirty="0"/>
              <a:t>2.</a:t>
            </a:r>
          </a:p>
          <a:p>
            <a:pPr marL="0" indent="0">
              <a:buNone/>
            </a:pPr>
            <a:r>
              <a:rPr lang="en-US" dirty="0"/>
              <a:t>3.</a:t>
            </a:r>
          </a:p>
          <a:p>
            <a:pPr marL="0" indent="0">
              <a:buNone/>
            </a:pPr>
            <a:r>
              <a:rPr lang="en-US" dirty="0"/>
              <a:t>4.</a:t>
            </a:r>
          </a:p>
          <a:p>
            <a:pPr marL="0" indent="0">
              <a:buNone/>
            </a:pPr>
            <a:r>
              <a:rPr lang="en-US" dirty="0"/>
              <a:t>5.</a:t>
            </a:r>
          </a:p>
          <a:p>
            <a:pPr marL="0" indent="0">
              <a:buNone/>
            </a:pPr>
            <a:r>
              <a:rPr lang="en-US" dirty="0"/>
              <a:t>6.</a:t>
            </a:r>
          </a:p>
          <a:p>
            <a:pPr marL="0" indent="0">
              <a:buNone/>
            </a:pPr>
            <a:r>
              <a:rPr lang="en-US" dirty="0"/>
              <a:t>7.</a:t>
            </a:r>
          </a:p>
          <a:p>
            <a:pPr marL="0" indent="0">
              <a:buNone/>
            </a:pPr>
            <a:r>
              <a:rPr lang="en-US" dirty="0"/>
              <a:t>8.</a:t>
            </a:r>
          </a:p>
        </p:txBody>
      </p:sp>
      <p:sp>
        <p:nvSpPr>
          <p:cNvPr id="4" name="Content Placeholder 3">
            <a:extLst>
              <a:ext uri="{FF2B5EF4-FFF2-40B4-BE49-F238E27FC236}">
                <a16:creationId xmlns:a16="http://schemas.microsoft.com/office/drawing/2014/main" id="{627D2195-A3E4-32E7-31A8-0C2CB3D3E6EF}"/>
              </a:ext>
            </a:extLst>
          </p:cNvPr>
          <p:cNvSpPr>
            <a:spLocks noGrp="1"/>
          </p:cNvSpPr>
          <p:nvPr>
            <p:ph sz="half" idx="2"/>
          </p:nvPr>
        </p:nvSpPr>
        <p:spPr/>
        <p:txBody>
          <a:bodyPr/>
          <a:lstStyle/>
          <a:p>
            <a:pPr marL="0" indent="0">
              <a:buNone/>
            </a:pPr>
            <a:r>
              <a:rPr lang="en-US" dirty="0"/>
              <a:t>9.</a:t>
            </a:r>
          </a:p>
          <a:p>
            <a:pPr marL="0" indent="0">
              <a:buNone/>
            </a:pPr>
            <a:r>
              <a:rPr lang="en-US" dirty="0"/>
              <a:t>10.</a:t>
            </a:r>
          </a:p>
          <a:p>
            <a:pPr marL="0" indent="0">
              <a:buNone/>
            </a:pPr>
            <a:r>
              <a:rPr lang="en-US" dirty="0"/>
              <a:t>11.</a:t>
            </a:r>
          </a:p>
          <a:p>
            <a:pPr marL="0" indent="0">
              <a:buNone/>
            </a:pPr>
            <a:r>
              <a:rPr lang="en-US" dirty="0"/>
              <a:t>12</a:t>
            </a:r>
          </a:p>
          <a:p>
            <a:pPr marL="0" indent="0">
              <a:buNone/>
            </a:pPr>
            <a:r>
              <a:rPr lang="en-US" dirty="0"/>
              <a:t>13.</a:t>
            </a:r>
          </a:p>
          <a:p>
            <a:pPr marL="0" indent="0">
              <a:buNone/>
            </a:pPr>
            <a:r>
              <a:rPr lang="en-US" dirty="0"/>
              <a:t>14.</a:t>
            </a:r>
          </a:p>
          <a:p>
            <a:pPr marL="0" indent="0">
              <a:buNone/>
            </a:pPr>
            <a:r>
              <a:rPr lang="en-US" dirty="0"/>
              <a:t>15.</a:t>
            </a:r>
          </a:p>
          <a:p>
            <a:pPr marL="0" indent="0">
              <a:buNone/>
            </a:pPr>
            <a:r>
              <a:rPr lang="en-US" dirty="0"/>
              <a:t>16.</a:t>
            </a:r>
          </a:p>
        </p:txBody>
      </p:sp>
    </p:spTree>
    <p:extLst>
      <p:ext uri="{BB962C8B-B14F-4D97-AF65-F5344CB8AC3E}">
        <p14:creationId xmlns:p14="http://schemas.microsoft.com/office/powerpoint/2010/main" val="1144195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84538-2922-510B-8E5D-FB79341ACC92}"/>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2F0D7048-4C1D-E801-11B5-471C6662133A}"/>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Option 2</a:t>
            </a:r>
          </a:p>
        </p:txBody>
      </p:sp>
      <p:sp>
        <p:nvSpPr>
          <p:cNvPr id="10" name="TextBox 9">
            <a:extLst>
              <a:ext uri="{FF2B5EF4-FFF2-40B4-BE49-F238E27FC236}">
                <a16:creationId xmlns:a16="http://schemas.microsoft.com/office/drawing/2014/main" id="{9963AD7D-A3BD-817B-3004-76D10BA8C3DF}"/>
              </a:ext>
            </a:extLst>
          </p:cNvPr>
          <p:cNvSpPr txBox="1"/>
          <p:nvPr/>
        </p:nvSpPr>
        <p:spPr>
          <a:xfrm>
            <a:off x="416992" y="587829"/>
            <a:ext cx="3461657" cy="369332"/>
          </a:xfrm>
          <a:prstGeom prst="rect">
            <a:avLst/>
          </a:prstGeom>
          <a:noFill/>
        </p:spPr>
        <p:txBody>
          <a:bodyPr wrap="square" rtlCol="0">
            <a:spAutoFit/>
          </a:bodyPr>
          <a:lstStyle/>
          <a:p>
            <a:pPr algn="ctr"/>
            <a:r>
              <a:rPr lang="en-US" b="1" dirty="0"/>
              <a:t>Stage Right</a:t>
            </a:r>
          </a:p>
        </p:txBody>
      </p:sp>
      <p:sp>
        <p:nvSpPr>
          <p:cNvPr id="11" name="TextBox 10">
            <a:extLst>
              <a:ext uri="{FF2B5EF4-FFF2-40B4-BE49-F238E27FC236}">
                <a16:creationId xmlns:a16="http://schemas.microsoft.com/office/drawing/2014/main" id="{1684F02F-6767-B0DB-A98F-56B522F7C399}"/>
              </a:ext>
            </a:extLst>
          </p:cNvPr>
          <p:cNvSpPr txBox="1"/>
          <p:nvPr/>
        </p:nvSpPr>
        <p:spPr>
          <a:xfrm>
            <a:off x="8305800" y="587829"/>
            <a:ext cx="3461657" cy="369332"/>
          </a:xfrm>
          <a:prstGeom prst="rect">
            <a:avLst/>
          </a:prstGeom>
          <a:noFill/>
        </p:spPr>
        <p:txBody>
          <a:bodyPr wrap="square" rtlCol="0">
            <a:spAutoFit/>
          </a:bodyPr>
          <a:lstStyle/>
          <a:p>
            <a:pPr algn="ctr"/>
            <a:r>
              <a:rPr lang="en-US" b="1" dirty="0"/>
              <a:t>Stage Left</a:t>
            </a:r>
          </a:p>
        </p:txBody>
      </p:sp>
      <p:grpSp>
        <p:nvGrpSpPr>
          <p:cNvPr id="7" name="Group 6" descr="Stage layout diagram with two rows of five oval seats—five on stage left and five on stage right—for platform party members. Four diamond shapes at the front represent podiums: two on stage right, one centered, and one on stage left. Two large squares at the front corners indicate stairs, and a larger square at the back represents the wheelchair lift.">
            <a:extLst>
              <a:ext uri="{FF2B5EF4-FFF2-40B4-BE49-F238E27FC236}">
                <a16:creationId xmlns:a16="http://schemas.microsoft.com/office/drawing/2014/main" id="{B68A7032-A710-097B-5DD7-C3D41F93141A}"/>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1B7AFE66-C780-8E2F-ABE0-2B9CEB99B391}"/>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4EC4AFFD-17F7-3CB6-DA57-C60B2F830BA1}"/>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B00D968-D7FF-4342-3462-7807FC5AC934}"/>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6" name="Rectangle 5">
                <a:extLst>
                  <a:ext uri="{FF2B5EF4-FFF2-40B4-BE49-F238E27FC236}">
                    <a16:creationId xmlns:a16="http://schemas.microsoft.com/office/drawing/2014/main" id="{39A7C9BA-B5E8-D923-6ACE-B2CA04D11B6A}"/>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Lift</a:t>
                </a:r>
              </a:p>
            </p:txBody>
          </p:sp>
          <p:sp>
            <p:nvSpPr>
              <p:cNvPr id="8" name="Rectangle 7">
                <a:extLst>
                  <a:ext uri="{FF2B5EF4-FFF2-40B4-BE49-F238E27FC236}">
                    <a16:creationId xmlns:a16="http://schemas.microsoft.com/office/drawing/2014/main" id="{25CE26C9-BC9E-401D-C1BF-B35C30115080}"/>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grpSp>
        <p:sp>
          <p:nvSpPr>
            <p:cNvPr id="14" name="Diamond 13">
              <a:extLst>
                <a:ext uri="{FF2B5EF4-FFF2-40B4-BE49-F238E27FC236}">
                  <a16:creationId xmlns:a16="http://schemas.microsoft.com/office/drawing/2014/main" id="{C15A3C03-274E-C2C6-7A1F-AB8FCC298871}"/>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Center</a:t>
              </a:r>
            </a:p>
          </p:txBody>
        </p:sp>
        <p:sp>
          <p:nvSpPr>
            <p:cNvPr id="15" name="Diamond 14">
              <a:extLst>
                <a:ext uri="{FF2B5EF4-FFF2-40B4-BE49-F238E27FC236}">
                  <a16:creationId xmlns:a16="http://schemas.microsoft.com/office/drawing/2014/main" id="{F1D2A3EE-733A-8927-FDB3-BD519E714EAE}"/>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16" name="Diamond 15">
              <a:extLst>
                <a:ext uri="{FF2B5EF4-FFF2-40B4-BE49-F238E27FC236}">
                  <a16:creationId xmlns:a16="http://schemas.microsoft.com/office/drawing/2014/main" id="{205D8958-2FDB-4663-4CEC-558DAC56B961}"/>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Left</a:t>
              </a:r>
            </a:p>
          </p:txBody>
        </p:sp>
        <p:grpSp>
          <p:nvGrpSpPr>
            <p:cNvPr id="23" name="Group 22">
              <a:extLst>
                <a:ext uri="{FF2B5EF4-FFF2-40B4-BE49-F238E27FC236}">
                  <a16:creationId xmlns:a16="http://schemas.microsoft.com/office/drawing/2014/main" id="{C4CD47CE-B955-23D4-F2E0-0699BA3B547C}"/>
                </a:ext>
              </a:extLst>
            </p:cNvPr>
            <p:cNvGrpSpPr/>
            <p:nvPr/>
          </p:nvGrpSpPr>
          <p:grpSpPr>
            <a:xfrm>
              <a:off x="2479998" y="2416678"/>
              <a:ext cx="2933699" cy="348767"/>
              <a:chOff x="3048001" y="2672677"/>
              <a:chExt cx="2933699" cy="348767"/>
            </a:xfrm>
          </p:grpSpPr>
          <p:sp>
            <p:nvSpPr>
              <p:cNvPr id="17" name="Oval 16">
                <a:extLst>
                  <a:ext uri="{FF2B5EF4-FFF2-40B4-BE49-F238E27FC236}">
                    <a16:creationId xmlns:a16="http://schemas.microsoft.com/office/drawing/2014/main" id="{C6653BF2-BC70-0397-AAB4-9CC7FA0142AC}"/>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a:t>
                </a:r>
              </a:p>
            </p:txBody>
          </p:sp>
          <p:sp>
            <p:nvSpPr>
              <p:cNvPr id="19" name="Oval 18">
                <a:extLst>
                  <a:ext uri="{FF2B5EF4-FFF2-40B4-BE49-F238E27FC236}">
                    <a16:creationId xmlns:a16="http://schemas.microsoft.com/office/drawing/2014/main" id="{DB235AA3-91F5-BCAC-91E7-F428A69E2F9A}"/>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2</a:t>
                </a:r>
              </a:p>
            </p:txBody>
          </p:sp>
          <p:sp>
            <p:nvSpPr>
              <p:cNvPr id="20" name="Oval 19">
                <a:extLst>
                  <a:ext uri="{FF2B5EF4-FFF2-40B4-BE49-F238E27FC236}">
                    <a16:creationId xmlns:a16="http://schemas.microsoft.com/office/drawing/2014/main" id="{40AA6BF8-ABE3-66B5-91A0-0206B85A7828}"/>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3</a:t>
                </a:r>
              </a:p>
            </p:txBody>
          </p:sp>
          <p:sp>
            <p:nvSpPr>
              <p:cNvPr id="21" name="Oval 20">
                <a:extLst>
                  <a:ext uri="{FF2B5EF4-FFF2-40B4-BE49-F238E27FC236}">
                    <a16:creationId xmlns:a16="http://schemas.microsoft.com/office/drawing/2014/main" id="{8684A842-1A06-4E0B-D2B1-AFE0EF1B07B2}"/>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4</a:t>
                </a:r>
              </a:p>
            </p:txBody>
          </p:sp>
          <p:sp>
            <p:nvSpPr>
              <p:cNvPr id="22" name="Oval 21">
                <a:extLst>
                  <a:ext uri="{FF2B5EF4-FFF2-40B4-BE49-F238E27FC236}">
                    <a16:creationId xmlns:a16="http://schemas.microsoft.com/office/drawing/2014/main" id="{5ADAEA15-B41D-579C-C234-B998AD4FD46F}"/>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5</a:t>
                </a:r>
              </a:p>
            </p:txBody>
          </p:sp>
        </p:grpSp>
        <p:grpSp>
          <p:nvGrpSpPr>
            <p:cNvPr id="24" name="Group 23">
              <a:extLst>
                <a:ext uri="{FF2B5EF4-FFF2-40B4-BE49-F238E27FC236}">
                  <a16:creationId xmlns:a16="http://schemas.microsoft.com/office/drawing/2014/main" id="{60D16D4E-FAFF-204F-4DA0-245CE635EA70}"/>
                </a:ext>
              </a:extLst>
            </p:cNvPr>
            <p:cNvGrpSpPr/>
            <p:nvPr/>
          </p:nvGrpSpPr>
          <p:grpSpPr>
            <a:xfrm>
              <a:off x="6523852" y="2426703"/>
              <a:ext cx="2933699" cy="348767"/>
              <a:chOff x="3048001" y="2672677"/>
              <a:chExt cx="2933699" cy="348767"/>
            </a:xfrm>
          </p:grpSpPr>
          <p:sp>
            <p:nvSpPr>
              <p:cNvPr id="25" name="Oval 24">
                <a:extLst>
                  <a:ext uri="{FF2B5EF4-FFF2-40B4-BE49-F238E27FC236}">
                    <a16:creationId xmlns:a16="http://schemas.microsoft.com/office/drawing/2014/main" id="{240DB4B7-6215-CE7D-B6D5-B4303917C713}"/>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6</a:t>
                </a:r>
              </a:p>
            </p:txBody>
          </p:sp>
          <p:sp>
            <p:nvSpPr>
              <p:cNvPr id="26" name="Oval 25">
                <a:extLst>
                  <a:ext uri="{FF2B5EF4-FFF2-40B4-BE49-F238E27FC236}">
                    <a16:creationId xmlns:a16="http://schemas.microsoft.com/office/drawing/2014/main" id="{8076768A-E8B6-F567-08CE-50447F14B0C0}"/>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7</a:t>
                </a:r>
              </a:p>
            </p:txBody>
          </p:sp>
          <p:sp>
            <p:nvSpPr>
              <p:cNvPr id="27" name="Oval 26">
                <a:extLst>
                  <a:ext uri="{FF2B5EF4-FFF2-40B4-BE49-F238E27FC236}">
                    <a16:creationId xmlns:a16="http://schemas.microsoft.com/office/drawing/2014/main" id="{F3DD5BFD-121F-18E1-CC7D-2B4202752E87}"/>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8</a:t>
                </a:r>
              </a:p>
            </p:txBody>
          </p:sp>
          <p:sp>
            <p:nvSpPr>
              <p:cNvPr id="28" name="Oval 27">
                <a:extLst>
                  <a:ext uri="{FF2B5EF4-FFF2-40B4-BE49-F238E27FC236}">
                    <a16:creationId xmlns:a16="http://schemas.microsoft.com/office/drawing/2014/main" id="{5C8E3B2B-BF32-6F90-6763-55E2D5FC8CBF}"/>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9</a:t>
                </a:r>
              </a:p>
            </p:txBody>
          </p:sp>
          <p:sp>
            <p:nvSpPr>
              <p:cNvPr id="29" name="Oval 28">
                <a:extLst>
                  <a:ext uri="{FF2B5EF4-FFF2-40B4-BE49-F238E27FC236}">
                    <a16:creationId xmlns:a16="http://schemas.microsoft.com/office/drawing/2014/main" id="{E8AEEC0A-3AED-1F13-013D-B719639993C8}"/>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10</a:t>
                </a:r>
              </a:p>
            </p:txBody>
          </p:sp>
        </p:grpSp>
        <p:sp>
          <p:nvSpPr>
            <p:cNvPr id="2" name="Diamond 1">
              <a:extLst>
                <a:ext uri="{FF2B5EF4-FFF2-40B4-BE49-F238E27FC236}">
                  <a16:creationId xmlns:a16="http://schemas.microsoft.com/office/drawing/2014/main" id="{FEC8A3EA-8F64-32B4-CE03-253B532CB00B}"/>
                </a:ext>
              </a:extLst>
            </p:cNvPr>
            <p:cNvSpPr/>
            <p:nvPr/>
          </p:nvSpPr>
          <p:spPr>
            <a:xfrm>
              <a:off x="3151897" y="4111529"/>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grpSp>
    </p:spTree>
    <p:extLst>
      <p:ext uri="{BB962C8B-B14F-4D97-AF65-F5344CB8AC3E}">
        <p14:creationId xmlns:p14="http://schemas.microsoft.com/office/powerpoint/2010/main" val="3337094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1902A-950D-1FD0-95EB-45205311B7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9D1576-C9F1-4E08-1FF5-BCF67DC3BBD2}"/>
              </a:ext>
            </a:extLst>
          </p:cNvPr>
          <p:cNvSpPr>
            <a:spLocks noGrp="1"/>
          </p:cNvSpPr>
          <p:nvPr>
            <p:ph type="title"/>
          </p:nvPr>
        </p:nvSpPr>
        <p:spPr/>
        <p:txBody>
          <a:bodyPr/>
          <a:lstStyle/>
          <a:p>
            <a:r>
              <a:rPr lang="en-US" dirty="0"/>
              <a:t>Option 2</a:t>
            </a:r>
          </a:p>
        </p:txBody>
      </p:sp>
      <p:sp>
        <p:nvSpPr>
          <p:cNvPr id="3" name="Content Placeholder 2">
            <a:extLst>
              <a:ext uri="{FF2B5EF4-FFF2-40B4-BE49-F238E27FC236}">
                <a16:creationId xmlns:a16="http://schemas.microsoft.com/office/drawing/2014/main" id="{6B49C758-9BBA-640F-1ED4-CEE51AE0D003}"/>
              </a:ext>
            </a:extLst>
          </p:cNvPr>
          <p:cNvSpPr>
            <a:spLocks noGrp="1"/>
          </p:cNvSpPr>
          <p:nvPr>
            <p:ph sz="half" idx="1"/>
          </p:nvPr>
        </p:nvSpPr>
        <p:spPr/>
        <p:txBody>
          <a:bodyPr/>
          <a:lstStyle/>
          <a:p>
            <a:pPr marL="0" indent="0">
              <a:buNone/>
            </a:pPr>
            <a:r>
              <a:rPr lang="en-US" dirty="0"/>
              <a:t>1.</a:t>
            </a:r>
          </a:p>
          <a:p>
            <a:pPr marL="0" indent="0">
              <a:buNone/>
            </a:pPr>
            <a:r>
              <a:rPr lang="en-US" dirty="0"/>
              <a:t>2.</a:t>
            </a:r>
          </a:p>
          <a:p>
            <a:pPr marL="0" indent="0">
              <a:buNone/>
            </a:pPr>
            <a:r>
              <a:rPr lang="en-US" dirty="0"/>
              <a:t>3.</a:t>
            </a:r>
          </a:p>
          <a:p>
            <a:pPr marL="0" indent="0">
              <a:buNone/>
            </a:pPr>
            <a:r>
              <a:rPr lang="en-US" dirty="0"/>
              <a:t>4.</a:t>
            </a:r>
          </a:p>
          <a:p>
            <a:pPr marL="0" indent="0">
              <a:buNone/>
            </a:pPr>
            <a:r>
              <a:rPr lang="en-US" dirty="0"/>
              <a:t>5.</a:t>
            </a:r>
          </a:p>
          <a:p>
            <a:pPr marL="0" indent="0">
              <a:buNone/>
            </a:pPr>
            <a:r>
              <a:rPr lang="en-US" dirty="0"/>
              <a:t>6.</a:t>
            </a:r>
          </a:p>
          <a:p>
            <a:pPr marL="0" indent="0">
              <a:buNone/>
            </a:pPr>
            <a:r>
              <a:rPr lang="en-US" dirty="0"/>
              <a:t>7.</a:t>
            </a:r>
          </a:p>
          <a:p>
            <a:pPr marL="0" indent="0">
              <a:buNone/>
            </a:pPr>
            <a:r>
              <a:rPr lang="en-US" dirty="0"/>
              <a:t>8.</a:t>
            </a:r>
          </a:p>
        </p:txBody>
      </p:sp>
      <p:sp>
        <p:nvSpPr>
          <p:cNvPr id="4" name="Content Placeholder 3">
            <a:extLst>
              <a:ext uri="{FF2B5EF4-FFF2-40B4-BE49-F238E27FC236}">
                <a16:creationId xmlns:a16="http://schemas.microsoft.com/office/drawing/2014/main" id="{A1FC3FAB-EE25-1E9C-9FD5-5B059BA0C00B}"/>
              </a:ext>
            </a:extLst>
          </p:cNvPr>
          <p:cNvSpPr>
            <a:spLocks noGrp="1"/>
          </p:cNvSpPr>
          <p:nvPr>
            <p:ph sz="half" idx="2"/>
          </p:nvPr>
        </p:nvSpPr>
        <p:spPr/>
        <p:txBody>
          <a:bodyPr/>
          <a:lstStyle/>
          <a:p>
            <a:pPr marL="0" indent="0">
              <a:buNone/>
            </a:pPr>
            <a:r>
              <a:rPr lang="en-US" dirty="0"/>
              <a:t>9.</a:t>
            </a:r>
          </a:p>
          <a:p>
            <a:pPr marL="0" indent="0">
              <a:buNone/>
            </a:pPr>
            <a:r>
              <a:rPr lang="en-US" dirty="0"/>
              <a:t>10.</a:t>
            </a:r>
          </a:p>
        </p:txBody>
      </p:sp>
    </p:spTree>
    <p:extLst>
      <p:ext uri="{BB962C8B-B14F-4D97-AF65-F5344CB8AC3E}">
        <p14:creationId xmlns:p14="http://schemas.microsoft.com/office/powerpoint/2010/main" val="2351800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B6F68-BFD5-27A5-F346-0DF6E2B4E7E7}"/>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1C4F406-1ABB-6F94-A4EF-D6EB6E2BE41F}"/>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Option 3</a:t>
            </a:r>
          </a:p>
        </p:txBody>
      </p:sp>
      <p:sp>
        <p:nvSpPr>
          <p:cNvPr id="10" name="TextBox 9">
            <a:extLst>
              <a:ext uri="{FF2B5EF4-FFF2-40B4-BE49-F238E27FC236}">
                <a16:creationId xmlns:a16="http://schemas.microsoft.com/office/drawing/2014/main" id="{B2ACF19E-03D6-3A41-EEDE-1FA72CA89FD9}"/>
              </a:ext>
            </a:extLst>
          </p:cNvPr>
          <p:cNvSpPr txBox="1"/>
          <p:nvPr/>
        </p:nvSpPr>
        <p:spPr>
          <a:xfrm>
            <a:off x="326572" y="555563"/>
            <a:ext cx="3461657" cy="369332"/>
          </a:xfrm>
          <a:prstGeom prst="rect">
            <a:avLst/>
          </a:prstGeom>
          <a:noFill/>
        </p:spPr>
        <p:txBody>
          <a:bodyPr wrap="square" rtlCol="0">
            <a:spAutoFit/>
          </a:bodyPr>
          <a:lstStyle/>
          <a:p>
            <a:pPr algn="ctr"/>
            <a:r>
              <a:rPr lang="en-US" b="1" dirty="0"/>
              <a:t>Stage Right</a:t>
            </a:r>
          </a:p>
        </p:txBody>
      </p:sp>
      <p:sp>
        <p:nvSpPr>
          <p:cNvPr id="11" name="TextBox 10">
            <a:extLst>
              <a:ext uri="{FF2B5EF4-FFF2-40B4-BE49-F238E27FC236}">
                <a16:creationId xmlns:a16="http://schemas.microsoft.com/office/drawing/2014/main" id="{D8C6AAA9-362F-542E-955F-3A32EB349476}"/>
              </a:ext>
            </a:extLst>
          </p:cNvPr>
          <p:cNvSpPr txBox="1"/>
          <p:nvPr/>
        </p:nvSpPr>
        <p:spPr>
          <a:xfrm>
            <a:off x="8305800" y="587829"/>
            <a:ext cx="3461657" cy="369332"/>
          </a:xfrm>
          <a:prstGeom prst="rect">
            <a:avLst/>
          </a:prstGeom>
          <a:noFill/>
        </p:spPr>
        <p:txBody>
          <a:bodyPr wrap="square" rtlCol="0">
            <a:spAutoFit/>
          </a:bodyPr>
          <a:lstStyle/>
          <a:p>
            <a:pPr algn="ctr"/>
            <a:r>
              <a:rPr lang="en-US" b="1" dirty="0"/>
              <a:t>Stage Left</a:t>
            </a:r>
          </a:p>
        </p:txBody>
      </p:sp>
      <p:grpSp>
        <p:nvGrpSpPr>
          <p:cNvPr id="7" name="Group 6" descr="Stage layout diagram with two rows of five oval seats—five on stage left and five on stage right—for platform party members. Four diamond shapes at the front represent podiums: two on the right, one in the center, and one on the left. A large rectangle centered between the podiums represents a table. Two large squares at the front corners indicate stairs, and a square at the back represents the wheelchair lift.">
            <a:extLst>
              <a:ext uri="{FF2B5EF4-FFF2-40B4-BE49-F238E27FC236}">
                <a16:creationId xmlns:a16="http://schemas.microsoft.com/office/drawing/2014/main" id="{45CE05A0-E89D-BE75-ADC2-EEE37EECFE31}"/>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3685511A-426F-67D3-3CF7-10C202B79636}"/>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75DF9E8F-A22B-DA73-88E0-DE627B3BA03D}"/>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97EBA823-97C7-8C7E-2FDD-2156F01731C1}"/>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6" name="Rectangle 5">
                <a:extLst>
                  <a:ext uri="{FF2B5EF4-FFF2-40B4-BE49-F238E27FC236}">
                    <a16:creationId xmlns:a16="http://schemas.microsoft.com/office/drawing/2014/main" id="{4A89D003-B463-7FE3-0350-F23B1CD113A9}"/>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Lift</a:t>
                </a:r>
              </a:p>
            </p:txBody>
          </p:sp>
          <p:sp>
            <p:nvSpPr>
              <p:cNvPr id="8" name="Rectangle 7">
                <a:extLst>
                  <a:ext uri="{FF2B5EF4-FFF2-40B4-BE49-F238E27FC236}">
                    <a16:creationId xmlns:a16="http://schemas.microsoft.com/office/drawing/2014/main" id="{A4951A72-1138-D6CC-ABF2-6EF6DAE72DE1}"/>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grpSp>
        <p:sp>
          <p:nvSpPr>
            <p:cNvPr id="14" name="Diamond 13">
              <a:extLst>
                <a:ext uri="{FF2B5EF4-FFF2-40B4-BE49-F238E27FC236}">
                  <a16:creationId xmlns:a16="http://schemas.microsoft.com/office/drawing/2014/main" id="{3BA30F9A-317B-6D96-0E0F-2923FC03FF6E}"/>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Center</a:t>
              </a:r>
            </a:p>
          </p:txBody>
        </p:sp>
        <p:sp>
          <p:nvSpPr>
            <p:cNvPr id="15" name="Diamond 14">
              <a:extLst>
                <a:ext uri="{FF2B5EF4-FFF2-40B4-BE49-F238E27FC236}">
                  <a16:creationId xmlns:a16="http://schemas.microsoft.com/office/drawing/2014/main" id="{D4F73570-42AC-E152-0B33-3E0861C3426A}"/>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16" name="Diamond 15">
              <a:extLst>
                <a:ext uri="{FF2B5EF4-FFF2-40B4-BE49-F238E27FC236}">
                  <a16:creationId xmlns:a16="http://schemas.microsoft.com/office/drawing/2014/main" id="{60B6448D-BB31-5C9D-A77B-306479D28E10}"/>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Left</a:t>
              </a:r>
            </a:p>
          </p:txBody>
        </p:sp>
        <p:grpSp>
          <p:nvGrpSpPr>
            <p:cNvPr id="23" name="Group 22">
              <a:extLst>
                <a:ext uri="{FF2B5EF4-FFF2-40B4-BE49-F238E27FC236}">
                  <a16:creationId xmlns:a16="http://schemas.microsoft.com/office/drawing/2014/main" id="{3F408CCB-096B-D7F6-BFE3-22DC3B88703A}"/>
                </a:ext>
              </a:extLst>
            </p:cNvPr>
            <p:cNvGrpSpPr/>
            <p:nvPr/>
          </p:nvGrpSpPr>
          <p:grpSpPr>
            <a:xfrm>
              <a:off x="2479998" y="2416678"/>
              <a:ext cx="2933699" cy="348767"/>
              <a:chOff x="3048001" y="2672677"/>
              <a:chExt cx="2933699" cy="348767"/>
            </a:xfrm>
          </p:grpSpPr>
          <p:sp>
            <p:nvSpPr>
              <p:cNvPr id="17" name="Oval 16">
                <a:extLst>
                  <a:ext uri="{FF2B5EF4-FFF2-40B4-BE49-F238E27FC236}">
                    <a16:creationId xmlns:a16="http://schemas.microsoft.com/office/drawing/2014/main" id="{5E79D083-9D2E-1819-3348-84A31D6A1AED}"/>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a:t>
                </a:r>
              </a:p>
            </p:txBody>
          </p:sp>
          <p:sp>
            <p:nvSpPr>
              <p:cNvPr id="19" name="Oval 18">
                <a:extLst>
                  <a:ext uri="{FF2B5EF4-FFF2-40B4-BE49-F238E27FC236}">
                    <a16:creationId xmlns:a16="http://schemas.microsoft.com/office/drawing/2014/main" id="{C67B346B-28BD-5CCC-E8B3-7370853ED976}"/>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2</a:t>
                </a:r>
              </a:p>
            </p:txBody>
          </p:sp>
          <p:sp>
            <p:nvSpPr>
              <p:cNvPr id="20" name="Oval 19">
                <a:extLst>
                  <a:ext uri="{FF2B5EF4-FFF2-40B4-BE49-F238E27FC236}">
                    <a16:creationId xmlns:a16="http://schemas.microsoft.com/office/drawing/2014/main" id="{000F8C94-8BED-E67C-9301-C4BBDA074074}"/>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3</a:t>
                </a:r>
              </a:p>
            </p:txBody>
          </p:sp>
          <p:sp>
            <p:nvSpPr>
              <p:cNvPr id="21" name="Oval 20">
                <a:extLst>
                  <a:ext uri="{FF2B5EF4-FFF2-40B4-BE49-F238E27FC236}">
                    <a16:creationId xmlns:a16="http://schemas.microsoft.com/office/drawing/2014/main" id="{F5CE80EC-98B7-20FD-1A52-C31C1115F558}"/>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4</a:t>
                </a:r>
              </a:p>
            </p:txBody>
          </p:sp>
          <p:sp>
            <p:nvSpPr>
              <p:cNvPr id="22" name="Oval 21">
                <a:extLst>
                  <a:ext uri="{FF2B5EF4-FFF2-40B4-BE49-F238E27FC236}">
                    <a16:creationId xmlns:a16="http://schemas.microsoft.com/office/drawing/2014/main" id="{1A86430D-B974-8EDC-B8C8-34A0FF495E76}"/>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5</a:t>
                </a:r>
              </a:p>
            </p:txBody>
          </p:sp>
        </p:grpSp>
        <p:grpSp>
          <p:nvGrpSpPr>
            <p:cNvPr id="24" name="Group 23">
              <a:extLst>
                <a:ext uri="{FF2B5EF4-FFF2-40B4-BE49-F238E27FC236}">
                  <a16:creationId xmlns:a16="http://schemas.microsoft.com/office/drawing/2014/main" id="{5CB2563E-1AE0-9423-522A-6679751A7167}"/>
                </a:ext>
              </a:extLst>
            </p:cNvPr>
            <p:cNvGrpSpPr/>
            <p:nvPr/>
          </p:nvGrpSpPr>
          <p:grpSpPr>
            <a:xfrm>
              <a:off x="6523852" y="2426703"/>
              <a:ext cx="2933699" cy="348767"/>
              <a:chOff x="3048001" y="2672677"/>
              <a:chExt cx="2933699" cy="348767"/>
            </a:xfrm>
          </p:grpSpPr>
          <p:sp>
            <p:nvSpPr>
              <p:cNvPr id="25" name="Oval 24">
                <a:extLst>
                  <a:ext uri="{FF2B5EF4-FFF2-40B4-BE49-F238E27FC236}">
                    <a16:creationId xmlns:a16="http://schemas.microsoft.com/office/drawing/2014/main" id="{C93C837B-5642-092D-F40D-EFB8DE887CC1}"/>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6</a:t>
                </a:r>
              </a:p>
            </p:txBody>
          </p:sp>
          <p:sp>
            <p:nvSpPr>
              <p:cNvPr id="26" name="Oval 25">
                <a:extLst>
                  <a:ext uri="{FF2B5EF4-FFF2-40B4-BE49-F238E27FC236}">
                    <a16:creationId xmlns:a16="http://schemas.microsoft.com/office/drawing/2014/main" id="{BB5317D1-4C69-4190-0216-A80EFE38D875}"/>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7</a:t>
                </a:r>
              </a:p>
            </p:txBody>
          </p:sp>
          <p:sp>
            <p:nvSpPr>
              <p:cNvPr id="27" name="Oval 26">
                <a:extLst>
                  <a:ext uri="{FF2B5EF4-FFF2-40B4-BE49-F238E27FC236}">
                    <a16:creationId xmlns:a16="http://schemas.microsoft.com/office/drawing/2014/main" id="{B5A5BFCC-3CF7-38E0-6533-90248C84E5D4}"/>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8</a:t>
                </a:r>
              </a:p>
            </p:txBody>
          </p:sp>
          <p:sp>
            <p:nvSpPr>
              <p:cNvPr id="28" name="Oval 27">
                <a:extLst>
                  <a:ext uri="{FF2B5EF4-FFF2-40B4-BE49-F238E27FC236}">
                    <a16:creationId xmlns:a16="http://schemas.microsoft.com/office/drawing/2014/main" id="{4766BD28-FA8A-E484-FD82-ACD17ED02AA1}"/>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9</a:t>
                </a:r>
              </a:p>
            </p:txBody>
          </p:sp>
          <p:sp>
            <p:nvSpPr>
              <p:cNvPr id="29" name="Oval 28">
                <a:extLst>
                  <a:ext uri="{FF2B5EF4-FFF2-40B4-BE49-F238E27FC236}">
                    <a16:creationId xmlns:a16="http://schemas.microsoft.com/office/drawing/2014/main" id="{DCB83CBE-12C3-65C0-E0DC-B04A4E908AE7}"/>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10</a:t>
                </a:r>
              </a:p>
            </p:txBody>
          </p:sp>
        </p:grpSp>
        <p:sp>
          <p:nvSpPr>
            <p:cNvPr id="2" name="Rectangle 1">
              <a:extLst>
                <a:ext uri="{FF2B5EF4-FFF2-40B4-BE49-F238E27FC236}">
                  <a16:creationId xmlns:a16="http://schemas.microsoft.com/office/drawing/2014/main" id="{634327F3-C551-48E7-0718-009DD39D383C}"/>
                </a:ext>
              </a:extLst>
            </p:cNvPr>
            <p:cNvSpPr/>
            <p:nvPr/>
          </p:nvSpPr>
          <p:spPr>
            <a:xfrm>
              <a:off x="4671245" y="3058886"/>
              <a:ext cx="2760316" cy="70105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Table</a:t>
              </a:r>
            </a:p>
          </p:txBody>
        </p:sp>
        <p:sp>
          <p:nvSpPr>
            <p:cNvPr id="3" name="Diamond 2">
              <a:extLst>
                <a:ext uri="{FF2B5EF4-FFF2-40B4-BE49-F238E27FC236}">
                  <a16:creationId xmlns:a16="http://schemas.microsoft.com/office/drawing/2014/main" id="{AAE57893-A4F4-7EA0-888D-686605E98DFA}"/>
                </a:ext>
              </a:extLst>
            </p:cNvPr>
            <p:cNvSpPr/>
            <p:nvPr/>
          </p:nvSpPr>
          <p:spPr>
            <a:xfrm>
              <a:off x="3199215" y="420514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grpSp>
    </p:spTree>
    <p:extLst>
      <p:ext uri="{BB962C8B-B14F-4D97-AF65-F5344CB8AC3E}">
        <p14:creationId xmlns:p14="http://schemas.microsoft.com/office/powerpoint/2010/main" val="2920307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6C5A0-2FEB-0AFB-B5F7-B642170E5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D3BC7E-2CF3-0187-8CED-21B89AC7DF07}"/>
              </a:ext>
            </a:extLst>
          </p:cNvPr>
          <p:cNvSpPr>
            <a:spLocks noGrp="1"/>
          </p:cNvSpPr>
          <p:nvPr>
            <p:ph type="title"/>
          </p:nvPr>
        </p:nvSpPr>
        <p:spPr/>
        <p:txBody>
          <a:bodyPr/>
          <a:lstStyle/>
          <a:p>
            <a:r>
              <a:rPr lang="en-US" dirty="0"/>
              <a:t>Option 3</a:t>
            </a:r>
          </a:p>
        </p:txBody>
      </p:sp>
      <p:sp>
        <p:nvSpPr>
          <p:cNvPr id="3" name="Content Placeholder 2">
            <a:extLst>
              <a:ext uri="{FF2B5EF4-FFF2-40B4-BE49-F238E27FC236}">
                <a16:creationId xmlns:a16="http://schemas.microsoft.com/office/drawing/2014/main" id="{2E5F7F07-AC5E-12E1-7480-6E44AE3DAAF6}"/>
              </a:ext>
            </a:extLst>
          </p:cNvPr>
          <p:cNvSpPr>
            <a:spLocks noGrp="1"/>
          </p:cNvSpPr>
          <p:nvPr>
            <p:ph sz="half" idx="1"/>
          </p:nvPr>
        </p:nvSpPr>
        <p:spPr/>
        <p:txBody>
          <a:bodyPr/>
          <a:lstStyle/>
          <a:p>
            <a:pPr marL="0" indent="0">
              <a:buNone/>
            </a:pPr>
            <a:r>
              <a:rPr lang="en-US" dirty="0"/>
              <a:t>1.</a:t>
            </a:r>
          </a:p>
          <a:p>
            <a:pPr marL="0" indent="0">
              <a:buNone/>
            </a:pPr>
            <a:r>
              <a:rPr lang="en-US" dirty="0"/>
              <a:t>2.</a:t>
            </a:r>
          </a:p>
          <a:p>
            <a:pPr marL="0" indent="0">
              <a:buNone/>
            </a:pPr>
            <a:r>
              <a:rPr lang="en-US" dirty="0"/>
              <a:t>3.</a:t>
            </a:r>
          </a:p>
          <a:p>
            <a:pPr marL="0" indent="0">
              <a:buNone/>
            </a:pPr>
            <a:r>
              <a:rPr lang="en-US" dirty="0"/>
              <a:t>4.</a:t>
            </a:r>
          </a:p>
          <a:p>
            <a:pPr marL="0" indent="0">
              <a:buNone/>
            </a:pPr>
            <a:r>
              <a:rPr lang="en-US" dirty="0"/>
              <a:t>5.</a:t>
            </a:r>
          </a:p>
          <a:p>
            <a:pPr marL="0" indent="0">
              <a:buNone/>
            </a:pPr>
            <a:r>
              <a:rPr lang="en-US" dirty="0"/>
              <a:t>6.</a:t>
            </a:r>
          </a:p>
          <a:p>
            <a:pPr marL="0" indent="0">
              <a:buNone/>
            </a:pPr>
            <a:r>
              <a:rPr lang="en-US" dirty="0"/>
              <a:t>7.</a:t>
            </a:r>
          </a:p>
          <a:p>
            <a:pPr marL="0" indent="0">
              <a:buNone/>
            </a:pPr>
            <a:r>
              <a:rPr lang="en-US" dirty="0"/>
              <a:t>8.</a:t>
            </a:r>
          </a:p>
        </p:txBody>
      </p:sp>
      <p:sp>
        <p:nvSpPr>
          <p:cNvPr id="4" name="Content Placeholder 3">
            <a:extLst>
              <a:ext uri="{FF2B5EF4-FFF2-40B4-BE49-F238E27FC236}">
                <a16:creationId xmlns:a16="http://schemas.microsoft.com/office/drawing/2014/main" id="{D7952BAC-BC6E-3AF9-5C45-945479C19340}"/>
              </a:ext>
            </a:extLst>
          </p:cNvPr>
          <p:cNvSpPr>
            <a:spLocks noGrp="1"/>
          </p:cNvSpPr>
          <p:nvPr>
            <p:ph sz="half" idx="2"/>
          </p:nvPr>
        </p:nvSpPr>
        <p:spPr/>
        <p:txBody>
          <a:bodyPr/>
          <a:lstStyle/>
          <a:p>
            <a:pPr marL="0" indent="0">
              <a:buNone/>
            </a:pPr>
            <a:r>
              <a:rPr lang="en-US" dirty="0"/>
              <a:t>9.</a:t>
            </a:r>
          </a:p>
          <a:p>
            <a:pPr marL="0" indent="0">
              <a:buNone/>
            </a:pPr>
            <a:r>
              <a:rPr lang="en-US" dirty="0"/>
              <a:t>10.</a:t>
            </a:r>
          </a:p>
        </p:txBody>
      </p:sp>
    </p:spTree>
    <p:extLst>
      <p:ext uri="{BB962C8B-B14F-4D97-AF65-F5344CB8AC3E}">
        <p14:creationId xmlns:p14="http://schemas.microsoft.com/office/powerpoint/2010/main" val="648555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6381B-E2CB-C603-1D52-90AD9473420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44D64433-0983-059F-79AF-69837D8BE50E}"/>
              </a:ext>
            </a:extLst>
          </p:cNvPr>
          <p:cNvSpPr txBox="1">
            <a:spLocks noGrp="1"/>
          </p:cNvSpPr>
          <p:nvPr>
            <p:ph type="title" idx="4294967295"/>
          </p:nvPr>
        </p:nvSpPr>
        <p:spPr>
          <a:xfrm>
            <a:off x="3918857" y="449329"/>
            <a:ext cx="3461657"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Carver Platform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n-lt"/>
                <a:ea typeface="+mn-ea"/>
                <a:cs typeface="+mn-cs"/>
              </a:rPr>
              <a:t>Option 4</a:t>
            </a:r>
          </a:p>
        </p:txBody>
      </p:sp>
      <p:sp>
        <p:nvSpPr>
          <p:cNvPr id="10" name="TextBox 9">
            <a:extLst>
              <a:ext uri="{FF2B5EF4-FFF2-40B4-BE49-F238E27FC236}">
                <a16:creationId xmlns:a16="http://schemas.microsoft.com/office/drawing/2014/main" id="{A72EB612-358D-C2FA-FBBC-9A04DB891DA3}"/>
              </a:ext>
            </a:extLst>
          </p:cNvPr>
          <p:cNvSpPr txBox="1"/>
          <p:nvPr/>
        </p:nvSpPr>
        <p:spPr>
          <a:xfrm>
            <a:off x="326572" y="555563"/>
            <a:ext cx="3461657" cy="369332"/>
          </a:xfrm>
          <a:prstGeom prst="rect">
            <a:avLst/>
          </a:prstGeom>
          <a:noFill/>
        </p:spPr>
        <p:txBody>
          <a:bodyPr wrap="square" rtlCol="0">
            <a:spAutoFit/>
          </a:bodyPr>
          <a:lstStyle/>
          <a:p>
            <a:pPr algn="ctr"/>
            <a:r>
              <a:rPr lang="en-US" b="1" dirty="0"/>
              <a:t>Stage Right</a:t>
            </a:r>
          </a:p>
        </p:txBody>
      </p:sp>
      <p:sp>
        <p:nvSpPr>
          <p:cNvPr id="11" name="TextBox 10">
            <a:extLst>
              <a:ext uri="{FF2B5EF4-FFF2-40B4-BE49-F238E27FC236}">
                <a16:creationId xmlns:a16="http://schemas.microsoft.com/office/drawing/2014/main" id="{94E7A2C0-7AD4-577C-7C09-88280AF2B724}"/>
              </a:ext>
            </a:extLst>
          </p:cNvPr>
          <p:cNvSpPr txBox="1"/>
          <p:nvPr/>
        </p:nvSpPr>
        <p:spPr>
          <a:xfrm>
            <a:off x="8305800" y="587829"/>
            <a:ext cx="3461657" cy="369332"/>
          </a:xfrm>
          <a:prstGeom prst="rect">
            <a:avLst/>
          </a:prstGeom>
          <a:noFill/>
        </p:spPr>
        <p:txBody>
          <a:bodyPr wrap="square" rtlCol="0">
            <a:spAutoFit/>
          </a:bodyPr>
          <a:lstStyle/>
          <a:p>
            <a:pPr algn="ctr"/>
            <a:r>
              <a:rPr lang="en-US" b="1" dirty="0"/>
              <a:t>Stage Left</a:t>
            </a:r>
          </a:p>
        </p:txBody>
      </p:sp>
      <p:grpSp>
        <p:nvGrpSpPr>
          <p:cNvPr id="31" name="Group 30" descr="Stage layout diagram with one row of 13 oval seats spanning the stage for platform party members. Four diamond shapes at the front represent podiums: two on the right, one in the center, and one on the left. A large rectangle centered between the podiums represents a table. Two large squares at the front corners indicate stairs, and a square at the back represents the wheelchair lift.">
            <a:extLst>
              <a:ext uri="{FF2B5EF4-FFF2-40B4-BE49-F238E27FC236}">
                <a16:creationId xmlns:a16="http://schemas.microsoft.com/office/drawing/2014/main" id="{C0BD0227-30BF-B2D2-9DF9-DA574C2B95DC}"/>
              </a:ext>
            </a:extLst>
          </p:cNvPr>
          <p:cNvGrpSpPr/>
          <p:nvPr/>
        </p:nvGrpSpPr>
        <p:grpSpPr>
          <a:xfrm>
            <a:off x="713014" y="1208314"/>
            <a:ext cx="10765971" cy="4136572"/>
            <a:chOff x="713014" y="1208314"/>
            <a:chExt cx="10765971" cy="4136572"/>
          </a:xfrm>
        </p:grpSpPr>
        <p:grpSp>
          <p:nvGrpSpPr>
            <p:cNvPr id="13" name="Group 12">
              <a:extLst>
                <a:ext uri="{FF2B5EF4-FFF2-40B4-BE49-F238E27FC236}">
                  <a16:creationId xmlns:a16="http://schemas.microsoft.com/office/drawing/2014/main" id="{C79CAD31-62BC-D479-772A-62B203A9E29D}"/>
                </a:ext>
              </a:extLst>
            </p:cNvPr>
            <p:cNvGrpSpPr/>
            <p:nvPr/>
          </p:nvGrpSpPr>
          <p:grpSpPr>
            <a:xfrm>
              <a:off x="713014" y="1208314"/>
              <a:ext cx="10765971" cy="4136572"/>
              <a:chOff x="133350" y="1197428"/>
              <a:chExt cx="11925299" cy="4212771"/>
            </a:xfrm>
          </p:grpSpPr>
          <p:sp>
            <p:nvSpPr>
              <p:cNvPr id="4" name="Rectangle 3">
                <a:extLst>
                  <a:ext uri="{FF2B5EF4-FFF2-40B4-BE49-F238E27FC236}">
                    <a16:creationId xmlns:a16="http://schemas.microsoft.com/office/drawing/2014/main" id="{02DDBF61-D6A5-3B4F-3FF4-B28E685ADA25}"/>
                  </a:ext>
                </a:extLst>
              </p:cNvPr>
              <p:cNvSpPr/>
              <p:nvPr/>
            </p:nvSpPr>
            <p:spPr>
              <a:xfrm>
                <a:off x="1722664" y="1197428"/>
                <a:ext cx="8746671" cy="420188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CA4004FA-3B46-CEC2-B922-5A3CF1020B6B}"/>
                  </a:ext>
                </a:extLst>
              </p:cNvPr>
              <p:cNvSpPr/>
              <p:nvPr/>
            </p:nvSpPr>
            <p:spPr>
              <a:xfrm>
                <a:off x="133350" y="3918856"/>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sp>
            <p:nvSpPr>
              <p:cNvPr id="6" name="Rectangle 5">
                <a:extLst>
                  <a:ext uri="{FF2B5EF4-FFF2-40B4-BE49-F238E27FC236}">
                    <a16:creationId xmlns:a16="http://schemas.microsoft.com/office/drawing/2014/main" id="{EA3E8DC9-A15E-513A-0584-3640DCA98243}"/>
                  </a:ext>
                </a:extLst>
              </p:cNvPr>
              <p:cNvSpPr/>
              <p:nvPr/>
            </p:nvSpPr>
            <p:spPr>
              <a:xfrm>
                <a:off x="133350" y="1197429"/>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Lift</a:t>
                </a:r>
              </a:p>
            </p:txBody>
          </p:sp>
          <p:sp>
            <p:nvSpPr>
              <p:cNvPr id="8" name="Rectangle 7">
                <a:extLst>
                  <a:ext uri="{FF2B5EF4-FFF2-40B4-BE49-F238E27FC236}">
                    <a16:creationId xmlns:a16="http://schemas.microsoft.com/office/drawing/2014/main" id="{1F1642C9-A2AF-3789-9DC3-AC0A3372B450}"/>
                  </a:ext>
                </a:extLst>
              </p:cNvPr>
              <p:cNvSpPr/>
              <p:nvPr/>
            </p:nvSpPr>
            <p:spPr>
              <a:xfrm>
                <a:off x="10469335" y="3907971"/>
                <a:ext cx="1589314" cy="14913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Stairs</a:t>
                </a:r>
              </a:p>
            </p:txBody>
          </p:sp>
        </p:grpSp>
        <p:grpSp>
          <p:nvGrpSpPr>
            <p:cNvPr id="30" name="Group 29">
              <a:extLst>
                <a:ext uri="{FF2B5EF4-FFF2-40B4-BE49-F238E27FC236}">
                  <a16:creationId xmlns:a16="http://schemas.microsoft.com/office/drawing/2014/main" id="{990DCEFB-2E8D-E88B-8E5A-8E1769132E03}"/>
                </a:ext>
              </a:extLst>
            </p:cNvPr>
            <p:cNvGrpSpPr/>
            <p:nvPr/>
          </p:nvGrpSpPr>
          <p:grpSpPr>
            <a:xfrm>
              <a:off x="2163886" y="2186686"/>
              <a:ext cx="7880292" cy="2918714"/>
              <a:chOff x="2163886" y="2186686"/>
              <a:chExt cx="7880292" cy="2918714"/>
            </a:xfrm>
          </p:grpSpPr>
          <p:sp>
            <p:nvSpPr>
              <p:cNvPr id="14" name="Diamond 13">
                <a:extLst>
                  <a:ext uri="{FF2B5EF4-FFF2-40B4-BE49-F238E27FC236}">
                    <a16:creationId xmlns:a16="http://schemas.microsoft.com/office/drawing/2014/main" id="{954D265C-4FD9-C9B1-005E-3FF049A9A9C7}"/>
                  </a:ext>
                </a:extLst>
              </p:cNvPr>
              <p:cNvSpPr/>
              <p:nvPr/>
            </p:nvSpPr>
            <p:spPr>
              <a:xfrm>
                <a:off x="5334000" y="4123194"/>
                <a:ext cx="1434806" cy="982206"/>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Center</a:t>
                </a:r>
              </a:p>
            </p:txBody>
          </p:sp>
          <p:sp>
            <p:nvSpPr>
              <p:cNvPr id="15" name="Diamond 14">
                <a:extLst>
                  <a:ext uri="{FF2B5EF4-FFF2-40B4-BE49-F238E27FC236}">
                    <a16:creationId xmlns:a16="http://schemas.microsoft.com/office/drawing/2014/main" id="{9DFCE07A-814C-79D7-63E8-32B546C3703F}"/>
                  </a:ext>
                </a:extLst>
              </p:cNvPr>
              <p:cNvSpPr/>
              <p:nvPr/>
            </p:nvSpPr>
            <p:spPr>
              <a:xfrm>
                <a:off x="2163886" y="306540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sp>
            <p:nvSpPr>
              <p:cNvPr id="16" name="Diamond 15">
                <a:extLst>
                  <a:ext uri="{FF2B5EF4-FFF2-40B4-BE49-F238E27FC236}">
                    <a16:creationId xmlns:a16="http://schemas.microsoft.com/office/drawing/2014/main" id="{31CDE252-B0C3-C2D2-C9CE-B90D8D0DC822}"/>
                  </a:ext>
                </a:extLst>
              </p:cNvPr>
              <p:cNvSpPr/>
              <p:nvPr/>
            </p:nvSpPr>
            <p:spPr>
              <a:xfrm>
                <a:off x="8989490" y="3021432"/>
                <a:ext cx="1054688" cy="848387"/>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Left</a:t>
                </a:r>
              </a:p>
            </p:txBody>
          </p:sp>
          <p:sp>
            <p:nvSpPr>
              <p:cNvPr id="2" name="Rectangle 1">
                <a:extLst>
                  <a:ext uri="{FF2B5EF4-FFF2-40B4-BE49-F238E27FC236}">
                    <a16:creationId xmlns:a16="http://schemas.microsoft.com/office/drawing/2014/main" id="{4016BB9E-D6CC-43B0-3E4C-C252840881C0}"/>
                  </a:ext>
                </a:extLst>
              </p:cNvPr>
              <p:cNvSpPr/>
              <p:nvPr/>
            </p:nvSpPr>
            <p:spPr>
              <a:xfrm>
                <a:off x="4671245" y="3058886"/>
                <a:ext cx="2760316" cy="70105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Table</a:t>
                </a:r>
              </a:p>
            </p:txBody>
          </p:sp>
          <p:grpSp>
            <p:nvGrpSpPr>
              <p:cNvPr id="32" name="Group 31">
                <a:extLst>
                  <a:ext uri="{FF2B5EF4-FFF2-40B4-BE49-F238E27FC236}">
                    <a16:creationId xmlns:a16="http://schemas.microsoft.com/office/drawing/2014/main" id="{D01D448A-23E5-84F8-575F-6A16524728A7}"/>
                  </a:ext>
                </a:extLst>
              </p:cNvPr>
              <p:cNvGrpSpPr/>
              <p:nvPr/>
            </p:nvGrpSpPr>
            <p:grpSpPr>
              <a:xfrm>
                <a:off x="2228003" y="2186686"/>
                <a:ext cx="7735991" cy="365308"/>
                <a:chOff x="2288189" y="2410159"/>
                <a:chExt cx="7735991" cy="365308"/>
              </a:xfrm>
            </p:grpSpPr>
            <p:grpSp>
              <p:nvGrpSpPr>
                <p:cNvPr id="23" name="Group 22">
                  <a:extLst>
                    <a:ext uri="{FF2B5EF4-FFF2-40B4-BE49-F238E27FC236}">
                      <a16:creationId xmlns:a16="http://schemas.microsoft.com/office/drawing/2014/main" id="{51F6ECAD-6C06-C5B7-0D48-265991F21F76}"/>
                    </a:ext>
                  </a:extLst>
                </p:cNvPr>
                <p:cNvGrpSpPr/>
                <p:nvPr/>
              </p:nvGrpSpPr>
              <p:grpSpPr>
                <a:xfrm>
                  <a:off x="2288189" y="2426700"/>
                  <a:ext cx="2933699" cy="348767"/>
                  <a:chOff x="3048001" y="2672677"/>
                  <a:chExt cx="2933699" cy="348767"/>
                </a:xfrm>
              </p:grpSpPr>
              <p:sp>
                <p:nvSpPr>
                  <p:cNvPr id="17" name="Oval 16">
                    <a:extLst>
                      <a:ext uri="{FF2B5EF4-FFF2-40B4-BE49-F238E27FC236}">
                        <a16:creationId xmlns:a16="http://schemas.microsoft.com/office/drawing/2014/main" id="{DABAE22B-2F51-459B-60E2-434F67D1696E}"/>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a:t>
                    </a:r>
                  </a:p>
                </p:txBody>
              </p:sp>
              <p:sp>
                <p:nvSpPr>
                  <p:cNvPr id="19" name="Oval 18">
                    <a:extLst>
                      <a:ext uri="{FF2B5EF4-FFF2-40B4-BE49-F238E27FC236}">
                        <a16:creationId xmlns:a16="http://schemas.microsoft.com/office/drawing/2014/main" id="{46B6CF99-D7AC-409D-9ACE-F7E4C8C53E43}"/>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2</a:t>
                    </a:r>
                  </a:p>
                </p:txBody>
              </p:sp>
              <p:sp>
                <p:nvSpPr>
                  <p:cNvPr id="20" name="Oval 19">
                    <a:extLst>
                      <a:ext uri="{FF2B5EF4-FFF2-40B4-BE49-F238E27FC236}">
                        <a16:creationId xmlns:a16="http://schemas.microsoft.com/office/drawing/2014/main" id="{49AEBF14-8F7A-669A-87A1-7A3C16FD0EB9}"/>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3</a:t>
                    </a:r>
                  </a:p>
                </p:txBody>
              </p:sp>
              <p:sp>
                <p:nvSpPr>
                  <p:cNvPr id="21" name="Oval 20">
                    <a:extLst>
                      <a:ext uri="{FF2B5EF4-FFF2-40B4-BE49-F238E27FC236}">
                        <a16:creationId xmlns:a16="http://schemas.microsoft.com/office/drawing/2014/main" id="{C7DE2765-E4E7-6030-60B9-147CCD11165D}"/>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4</a:t>
                    </a:r>
                  </a:p>
                </p:txBody>
              </p:sp>
              <p:sp>
                <p:nvSpPr>
                  <p:cNvPr id="22" name="Oval 21">
                    <a:extLst>
                      <a:ext uri="{FF2B5EF4-FFF2-40B4-BE49-F238E27FC236}">
                        <a16:creationId xmlns:a16="http://schemas.microsoft.com/office/drawing/2014/main" id="{3464C09A-81A2-01A7-6DA3-9FF95148C0CF}"/>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5</a:t>
                    </a:r>
                  </a:p>
                </p:txBody>
              </p:sp>
            </p:grpSp>
            <p:grpSp>
              <p:nvGrpSpPr>
                <p:cNvPr id="24" name="Group 23">
                  <a:extLst>
                    <a:ext uri="{FF2B5EF4-FFF2-40B4-BE49-F238E27FC236}">
                      <a16:creationId xmlns:a16="http://schemas.microsoft.com/office/drawing/2014/main" id="{1F95BAC8-872D-9ABC-7AEA-F3B08EC0D093}"/>
                    </a:ext>
                  </a:extLst>
                </p:cNvPr>
                <p:cNvGrpSpPr/>
                <p:nvPr/>
              </p:nvGrpSpPr>
              <p:grpSpPr>
                <a:xfrm>
                  <a:off x="5301956" y="2410159"/>
                  <a:ext cx="2933699" cy="348767"/>
                  <a:chOff x="3048001" y="2672677"/>
                  <a:chExt cx="2933699" cy="348767"/>
                </a:xfrm>
              </p:grpSpPr>
              <p:sp>
                <p:nvSpPr>
                  <p:cNvPr id="25" name="Oval 24">
                    <a:extLst>
                      <a:ext uri="{FF2B5EF4-FFF2-40B4-BE49-F238E27FC236}">
                        <a16:creationId xmlns:a16="http://schemas.microsoft.com/office/drawing/2014/main" id="{813CF250-5728-02B4-74AA-EB8258A33D54}"/>
                      </a:ext>
                    </a:extLst>
                  </p:cNvPr>
                  <p:cNvSpPr/>
                  <p:nvPr/>
                </p:nvSpPr>
                <p:spPr>
                  <a:xfrm>
                    <a:off x="3048001" y="2672683"/>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6</a:t>
                    </a:r>
                  </a:p>
                </p:txBody>
              </p:sp>
              <p:sp>
                <p:nvSpPr>
                  <p:cNvPr id="26" name="Oval 25">
                    <a:extLst>
                      <a:ext uri="{FF2B5EF4-FFF2-40B4-BE49-F238E27FC236}">
                        <a16:creationId xmlns:a16="http://schemas.microsoft.com/office/drawing/2014/main" id="{BE194638-7590-EB2A-BEB3-E4D2675A6A97}"/>
                      </a:ext>
                    </a:extLst>
                  </p:cNvPr>
                  <p:cNvSpPr/>
                  <p:nvPr/>
                </p:nvSpPr>
                <p:spPr>
                  <a:xfrm>
                    <a:off x="3633646" y="2672680"/>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7</a:t>
                    </a:r>
                  </a:p>
                </p:txBody>
              </p:sp>
              <p:sp>
                <p:nvSpPr>
                  <p:cNvPr id="27" name="Oval 26">
                    <a:extLst>
                      <a:ext uri="{FF2B5EF4-FFF2-40B4-BE49-F238E27FC236}">
                        <a16:creationId xmlns:a16="http://schemas.microsoft.com/office/drawing/2014/main" id="{BD7D9602-46DD-C4FF-2524-158F203B1603}"/>
                      </a:ext>
                    </a:extLst>
                  </p:cNvPr>
                  <p:cNvSpPr/>
                  <p:nvPr/>
                </p:nvSpPr>
                <p:spPr>
                  <a:xfrm>
                    <a:off x="4230694" y="267267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8</a:t>
                    </a:r>
                  </a:p>
                </p:txBody>
              </p:sp>
              <p:sp>
                <p:nvSpPr>
                  <p:cNvPr id="28" name="Oval 27">
                    <a:extLst>
                      <a:ext uri="{FF2B5EF4-FFF2-40B4-BE49-F238E27FC236}">
                        <a16:creationId xmlns:a16="http://schemas.microsoft.com/office/drawing/2014/main" id="{EB37D755-CDE2-D6C4-4C58-58D5F55EBFFF}"/>
                      </a:ext>
                    </a:extLst>
                  </p:cNvPr>
                  <p:cNvSpPr/>
                  <p:nvPr/>
                </p:nvSpPr>
                <p:spPr>
                  <a:xfrm>
                    <a:off x="4827742" y="2672678"/>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9</a:t>
                    </a:r>
                  </a:p>
                </p:txBody>
              </p:sp>
              <p:sp>
                <p:nvSpPr>
                  <p:cNvPr id="29" name="Oval 28">
                    <a:extLst>
                      <a:ext uri="{FF2B5EF4-FFF2-40B4-BE49-F238E27FC236}">
                        <a16:creationId xmlns:a16="http://schemas.microsoft.com/office/drawing/2014/main" id="{3628CCFE-6277-B141-631A-9CF345F9CF4C}"/>
                      </a:ext>
                    </a:extLst>
                  </p:cNvPr>
                  <p:cNvSpPr/>
                  <p:nvPr/>
                </p:nvSpPr>
                <p:spPr>
                  <a:xfrm>
                    <a:off x="5447072" y="2672677"/>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10</a:t>
                    </a:r>
                  </a:p>
                </p:txBody>
              </p:sp>
            </p:grpSp>
            <p:sp>
              <p:nvSpPr>
                <p:cNvPr id="7" name="Oval 6">
                  <a:extLst>
                    <a:ext uri="{FF2B5EF4-FFF2-40B4-BE49-F238E27FC236}">
                      <a16:creationId xmlns:a16="http://schemas.microsoft.com/office/drawing/2014/main" id="{2C3720C2-2ABB-78D0-EAA1-E6957780C943}"/>
                    </a:ext>
                  </a:extLst>
                </p:cNvPr>
                <p:cNvSpPr/>
                <p:nvPr/>
              </p:nvSpPr>
              <p:spPr>
                <a:xfrm>
                  <a:off x="8306859" y="2419799"/>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11</a:t>
                  </a:r>
                </a:p>
              </p:txBody>
            </p:sp>
            <p:sp>
              <p:nvSpPr>
                <p:cNvPr id="12" name="Oval 11">
                  <a:extLst>
                    <a:ext uri="{FF2B5EF4-FFF2-40B4-BE49-F238E27FC236}">
                      <a16:creationId xmlns:a16="http://schemas.microsoft.com/office/drawing/2014/main" id="{AF8C8735-B4EA-1035-9E08-5A3DCEE530FE}"/>
                    </a:ext>
                  </a:extLst>
                </p:cNvPr>
                <p:cNvSpPr/>
                <p:nvPr/>
              </p:nvSpPr>
              <p:spPr>
                <a:xfrm>
                  <a:off x="8892504" y="2419796"/>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12</a:t>
                  </a:r>
                </a:p>
              </p:txBody>
            </p:sp>
            <p:sp>
              <p:nvSpPr>
                <p:cNvPr id="18" name="Oval 17">
                  <a:extLst>
                    <a:ext uri="{FF2B5EF4-FFF2-40B4-BE49-F238E27FC236}">
                      <a16:creationId xmlns:a16="http://schemas.microsoft.com/office/drawing/2014/main" id="{3AA9E375-1409-462B-4E52-13F24E352DDA}"/>
                    </a:ext>
                  </a:extLst>
                </p:cNvPr>
                <p:cNvSpPr/>
                <p:nvPr/>
              </p:nvSpPr>
              <p:spPr>
                <a:xfrm>
                  <a:off x="9489552" y="2419795"/>
                  <a:ext cx="534628" cy="348761"/>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13</a:t>
                  </a:r>
                </a:p>
              </p:txBody>
            </p:sp>
          </p:grpSp>
          <p:sp>
            <p:nvSpPr>
              <p:cNvPr id="3" name="Diamond 2">
                <a:extLst>
                  <a:ext uri="{FF2B5EF4-FFF2-40B4-BE49-F238E27FC236}">
                    <a16:creationId xmlns:a16="http://schemas.microsoft.com/office/drawing/2014/main" id="{635C8508-6AE0-157D-EAE9-52AD59E0FD01}"/>
                  </a:ext>
                </a:extLst>
              </p:cNvPr>
              <p:cNvSpPr/>
              <p:nvPr/>
            </p:nvSpPr>
            <p:spPr>
              <a:xfrm>
                <a:off x="3329843" y="4205145"/>
                <a:ext cx="1178027" cy="815113"/>
              </a:xfrm>
              <a:prstGeom prst="diamon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Right</a:t>
                </a:r>
              </a:p>
            </p:txBody>
          </p:sp>
        </p:grpSp>
      </p:grpSp>
    </p:spTree>
    <p:extLst>
      <p:ext uri="{BB962C8B-B14F-4D97-AF65-F5344CB8AC3E}">
        <p14:creationId xmlns:p14="http://schemas.microsoft.com/office/powerpoint/2010/main" val="1307827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870E3-E2D7-ECFC-387F-555CD3692F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9B2FE9-DF6E-75A2-E6BB-B1F6CC955AF7}"/>
              </a:ext>
            </a:extLst>
          </p:cNvPr>
          <p:cNvSpPr>
            <a:spLocks noGrp="1"/>
          </p:cNvSpPr>
          <p:nvPr>
            <p:ph type="title"/>
          </p:nvPr>
        </p:nvSpPr>
        <p:spPr/>
        <p:txBody>
          <a:bodyPr/>
          <a:lstStyle/>
          <a:p>
            <a:r>
              <a:rPr lang="en-US" dirty="0"/>
              <a:t>Option 4</a:t>
            </a:r>
          </a:p>
        </p:txBody>
      </p:sp>
      <p:sp>
        <p:nvSpPr>
          <p:cNvPr id="3" name="Content Placeholder 2">
            <a:extLst>
              <a:ext uri="{FF2B5EF4-FFF2-40B4-BE49-F238E27FC236}">
                <a16:creationId xmlns:a16="http://schemas.microsoft.com/office/drawing/2014/main" id="{8688E38A-A2B5-0F6A-B622-2E5F1C752546}"/>
              </a:ext>
            </a:extLst>
          </p:cNvPr>
          <p:cNvSpPr>
            <a:spLocks noGrp="1"/>
          </p:cNvSpPr>
          <p:nvPr>
            <p:ph sz="half" idx="1"/>
          </p:nvPr>
        </p:nvSpPr>
        <p:spPr/>
        <p:txBody>
          <a:bodyPr/>
          <a:lstStyle/>
          <a:p>
            <a:pPr marL="0" indent="0">
              <a:buNone/>
            </a:pPr>
            <a:r>
              <a:rPr lang="en-US" dirty="0"/>
              <a:t>1.</a:t>
            </a:r>
          </a:p>
          <a:p>
            <a:pPr marL="0" indent="0">
              <a:buNone/>
            </a:pPr>
            <a:r>
              <a:rPr lang="en-US" dirty="0"/>
              <a:t>2.</a:t>
            </a:r>
          </a:p>
          <a:p>
            <a:pPr marL="0" indent="0">
              <a:buNone/>
            </a:pPr>
            <a:r>
              <a:rPr lang="en-US" dirty="0"/>
              <a:t>3.</a:t>
            </a:r>
          </a:p>
          <a:p>
            <a:pPr marL="0" indent="0">
              <a:buNone/>
            </a:pPr>
            <a:r>
              <a:rPr lang="en-US" dirty="0"/>
              <a:t>4.</a:t>
            </a:r>
          </a:p>
          <a:p>
            <a:pPr marL="0" indent="0">
              <a:buNone/>
            </a:pPr>
            <a:r>
              <a:rPr lang="en-US" dirty="0"/>
              <a:t>5.</a:t>
            </a:r>
          </a:p>
          <a:p>
            <a:pPr marL="0" indent="0">
              <a:buNone/>
            </a:pPr>
            <a:r>
              <a:rPr lang="en-US" dirty="0"/>
              <a:t>6.</a:t>
            </a:r>
          </a:p>
          <a:p>
            <a:pPr marL="0" indent="0">
              <a:buNone/>
            </a:pPr>
            <a:r>
              <a:rPr lang="en-US" dirty="0"/>
              <a:t>7.</a:t>
            </a:r>
          </a:p>
          <a:p>
            <a:pPr marL="0" indent="0">
              <a:buNone/>
            </a:pPr>
            <a:r>
              <a:rPr lang="en-US" dirty="0"/>
              <a:t>8.</a:t>
            </a:r>
          </a:p>
        </p:txBody>
      </p:sp>
      <p:sp>
        <p:nvSpPr>
          <p:cNvPr id="4" name="Content Placeholder 3">
            <a:extLst>
              <a:ext uri="{FF2B5EF4-FFF2-40B4-BE49-F238E27FC236}">
                <a16:creationId xmlns:a16="http://schemas.microsoft.com/office/drawing/2014/main" id="{419C133E-3716-B32B-F4B9-7C8EA076D89B}"/>
              </a:ext>
            </a:extLst>
          </p:cNvPr>
          <p:cNvSpPr>
            <a:spLocks noGrp="1"/>
          </p:cNvSpPr>
          <p:nvPr>
            <p:ph sz="half" idx="2"/>
          </p:nvPr>
        </p:nvSpPr>
        <p:spPr/>
        <p:txBody>
          <a:bodyPr/>
          <a:lstStyle/>
          <a:p>
            <a:pPr marL="0" indent="0">
              <a:buNone/>
            </a:pPr>
            <a:r>
              <a:rPr lang="en-US" dirty="0"/>
              <a:t>9.</a:t>
            </a:r>
          </a:p>
          <a:p>
            <a:pPr marL="0" indent="0">
              <a:buNone/>
            </a:pPr>
            <a:r>
              <a:rPr lang="en-US" dirty="0"/>
              <a:t>10.</a:t>
            </a:r>
          </a:p>
          <a:p>
            <a:pPr marL="0" indent="0">
              <a:buNone/>
            </a:pPr>
            <a:r>
              <a:rPr lang="en-US" dirty="0"/>
              <a:t>11.</a:t>
            </a:r>
          </a:p>
          <a:p>
            <a:pPr marL="0" indent="0">
              <a:buNone/>
            </a:pPr>
            <a:r>
              <a:rPr lang="en-US" dirty="0"/>
              <a:t>12</a:t>
            </a:r>
          </a:p>
          <a:p>
            <a:pPr marL="0" indent="0">
              <a:buNone/>
            </a:pPr>
            <a:r>
              <a:rPr lang="en-US" dirty="0"/>
              <a:t>13.</a:t>
            </a:r>
          </a:p>
        </p:txBody>
      </p:sp>
    </p:spTree>
    <p:extLst>
      <p:ext uri="{BB962C8B-B14F-4D97-AF65-F5344CB8AC3E}">
        <p14:creationId xmlns:p14="http://schemas.microsoft.com/office/powerpoint/2010/main" val="3662968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D9EF1F27ADD2D41B5B93F0D665AC191" ma:contentTypeVersion="18" ma:contentTypeDescription="Create a new document." ma:contentTypeScope="" ma:versionID="e2e76264e6ba751e683d4e28f70989fc">
  <xsd:schema xmlns:xsd="http://www.w3.org/2001/XMLSchema" xmlns:xs="http://www.w3.org/2001/XMLSchema" xmlns:p="http://schemas.microsoft.com/office/2006/metadata/properties" xmlns:ns2="ccf7658f-51b3-453f-8c4b-25621069dba8" xmlns:ns3="878bbfd0-a3f2-4a82-8ef6-e3b1265033cd" targetNamespace="http://schemas.microsoft.com/office/2006/metadata/properties" ma:root="true" ma:fieldsID="79e33a9edb82342e8294cc93dec3b7a6" ns2:_="" ns3:_="">
    <xsd:import namespace="ccf7658f-51b3-453f-8c4b-25621069dba8"/>
    <xsd:import namespace="878bbfd0-a3f2-4a82-8ef6-e3b1265033c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f7658f-51b3-453f-8c4b-25621069db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af9f51b-2984-4022-8acc-3c23a99e8b1c"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hidden="true" ma:internalName="MediaServiceDateTake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78bbfd0-a3f2-4a82-8ef6-e3b1265033c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58f9d15-0d3a-4d7b-9f52-7e4330b3ed85}" ma:internalName="TaxCatchAll" ma:showField="CatchAllData" ma:web="878bbfd0-a3f2-4a82-8ef6-e3b1265033c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78bbfd0-a3f2-4a82-8ef6-e3b1265033cd" xsi:nil="true"/>
    <lcf76f155ced4ddcb4097134ff3c332f xmlns="ccf7658f-51b3-453f-8c4b-25621069dba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59B530D-725D-4A64-B64A-F4074C85DBDC}">
  <ds:schemaRefs>
    <ds:schemaRef ds:uri="http://schemas.microsoft.com/sharepoint/v3/contenttype/forms"/>
  </ds:schemaRefs>
</ds:datastoreItem>
</file>

<file path=customXml/itemProps2.xml><?xml version="1.0" encoding="utf-8"?>
<ds:datastoreItem xmlns:ds="http://schemas.openxmlformats.org/officeDocument/2006/customXml" ds:itemID="{E63E7A92-888C-4463-9C66-0642D49913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f7658f-51b3-453f-8c4b-25621069dba8"/>
    <ds:schemaRef ds:uri="878bbfd0-a3f2-4a82-8ef6-e3b1265033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365BB6-943E-4AE7-B5AA-901325D93FBA}">
  <ds:schemaRefs>
    <ds:schemaRef ds:uri="http://schemas.microsoft.com/office/2006/metadata/properties"/>
    <ds:schemaRef ds:uri="http://schemas.microsoft.com/office/infopath/2007/PartnerControls"/>
    <ds:schemaRef ds:uri="878bbfd0-a3f2-4a82-8ef6-e3b1265033cd"/>
    <ds:schemaRef ds:uri="ccf7658f-51b3-453f-8c4b-25621069dba8"/>
  </ds:schemaRefs>
</ds:datastoreItem>
</file>

<file path=docProps/app.xml><?xml version="1.0" encoding="utf-8"?>
<Properties xmlns="http://schemas.openxmlformats.org/officeDocument/2006/extended-properties" xmlns:vt="http://schemas.openxmlformats.org/officeDocument/2006/docPropsVTypes">
  <TotalTime>279</TotalTime>
  <Words>462</Words>
  <Application>Microsoft Office PowerPoint</Application>
  <PresentationFormat>Widescreen</PresentationFormat>
  <Paragraphs>268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Aptos Display</vt:lpstr>
      <vt:lpstr>Arial</vt:lpstr>
      <vt:lpstr>Office Theme</vt:lpstr>
      <vt:lpstr>Carver Platform Map Instructions</vt:lpstr>
      <vt:lpstr>Carver Platform Map Option 1</vt:lpstr>
      <vt:lpstr>Option 1</vt:lpstr>
      <vt:lpstr>Carver Platform Map Option 2</vt:lpstr>
      <vt:lpstr>Option 2</vt:lpstr>
      <vt:lpstr>Carver Platform Map Option 3</vt:lpstr>
      <vt:lpstr>Option 3</vt:lpstr>
      <vt:lpstr>Carver Platform Map Option 4</vt:lpstr>
      <vt:lpstr>Option 4</vt:lpstr>
      <vt:lpstr>Carver Platform Map Option 5</vt:lpstr>
      <vt:lpstr>Option 5</vt:lpstr>
      <vt:lpstr>Carver Platform Map Option 6</vt:lpstr>
      <vt:lpstr>Option 6</vt:lpstr>
      <vt:lpstr>Carver Platform Map Option 7</vt:lpstr>
      <vt:lpstr>Option 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Strom, Lindsey M D</dc:creator>
  <cp:lastModifiedBy>Hutchison, Joshua T</cp:lastModifiedBy>
  <cp:revision>3</cp:revision>
  <dcterms:created xsi:type="dcterms:W3CDTF">2025-05-20T17:29:51Z</dcterms:created>
  <dcterms:modified xsi:type="dcterms:W3CDTF">2026-01-08T15:13:43Z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0x010100AD9EF1F27ADD2D41B5B93F0D665AC191</vt:lpwstr>
  </property>
  <property fmtid="{D5CDD505-2E9C-101B-9397-08002B2CF9AE}" pid="3" name="MediaServiceImageTags">
    <vt:lpwstr/>
  </property>
</Properties>
</file>