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9" r:id="rId5"/>
    <p:sldId id="256" r:id="rId6"/>
    <p:sldId id="263" r:id="rId7"/>
    <p:sldId id="257" r:id="rId8"/>
    <p:sldId id="274" r:id="rId9"/>
    <p:sldId id="259" r:id="rId10"/>
    <p:sldId id="276" r:id="rId11"/>
    <p:sldId id="260" r:id="rId12"/>
    <p:sldId id="272" r:id="rId13"/>
    <p:sldId id="261" r:id="rId14"/>
    <p:sldId id="275" r:id="rId15"/>
    <p:sldId id="270" r:id="rId16"/>
    <p:sldId id="273"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C99308-DFD0-4C95-BA98-C5BA6DC7A469}" v="8" dt="2026-03-26T16:18:55.178"/>
    <p1510:client id="{43C7C963-3B27-316F-D53E-D462F1BF7E0F}" v="8" dt="2026-03-26T18:16:35.392"/>
    <p1510:client id="{D4B48FD5-32C2-455A-8D3A-BFF5B025DC8A}" v="292" dt="2026-03-26T20:08:34.5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8" d="100"/>
          <a:sy n="58" d="100"/>
        </p:scale>
        <p:origin x="52" y="3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1BA41-3BE1-B0F3-C103-D38E9E35552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200459D-0D93-9655-16C1-A0C8C7DCC80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F1947FC-275E-786B-BC9F-AF4DC9CB5B22}"/>
              </a:ext>
            </a:extLst>
          </p:cNvPr>
          <p:cNvSpPr>
            <a:spLocks noGrp="1"/>
          </p:cNvSpPr>
          <p:nvPr>
            <p:ph type="dt" sz="half" idx="10"/>
          </p:nvPr>
        </p:nvSpPr>
        <p:spPr/>
        <p:txBody>
          <a:bodyPr/>
          <a:lstStyle/>
          <a:p>
            <a:fld id="{1F5F6E3C-F2B1-4983-982A-398E32B7F0DB}" type="datetimeFigureOut">
              <a:rPr lang="en-US" smtClean="0"/>
              <a:t>3/26/2026</a:t>
            </a:fld>
            <a:endParaRPr lang="en-US"/>
          </a:p>
        </p:txBody>
      </p:sp>
      <p:sp>
        <p:nvSpPr>
          <p:cNvPr id="5" name="Footer Placeholder 4">
            <a:extLst>
              <a:ext uri="{FF2B5EF4-FFF2-40B4-BE49-F238E27FC236}">
                <a16:creationId xmlns:a16="http://schemas.microsoft.com/office/drawing/2014/main" id="{5F7DFA1D-858A-F1F5-E376-74E8A2035B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43C594-5EB6-0D18-09BF-F64C167FAF23}"/>
              </a:ext>
            </a:extLst>
          </p:cNvPr>
          <p:cNvSpPr>
            <a:spLocks noGrp="1"/>
          </p:cNvSpPr>
          <p:nvPr>
            <p:ph type="sldNum" sz="quarter" idx="12"/>
          </p:nvPr>
        </p:nvSpPr>
        <p:spPr/>
        <p:txBody>
          <a:bodyPr/>
          <a:lstStyle/>
          <a:p>
            <a:fld id="{3E95FEC5-D856-4199-8F75-7FCC96C570E4}" type="slidenum">
              <a:rPr lang="en-US" smtClean="0"/>
              <a:t>‹#›</a:t>
            </a:fld>
            <a:endParaRPr lang="en-US"/>
          </a:p>
        </p:txBody>
      </p:sp>
    </p:spTree>
    <p:extLst>
      <p:ext uri="{BB962C8B-B14F-4D97-AF65-F5344CB8AC3E}">
        <p14:creationId xmlns:p14="http://schemas.microsoft.com/office/powerpoint/2010/main" val="3132240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1228B-30EE-36B4-41C1-EAE55A86A82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DEC798B-588F-1C25-224D-ECF334B860E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EAB877-C4E5-EE93-03D9-31AF33DF189C}"/>
              </a:ext>
            </a:extLst>
          </p:cNvPr>
          <p:cNvSpPr>
            <a:spLocks noGrp="1"/>
          </p:cNvSpPr>
          <p:nvPr>
            <p:ph type="dt" sz="half" idx="10"/>
          </p:nvPr>
        </p:nvSpPr>
        <p:spPr/>
        <p:txBody>
          <a:bodyPr/>
          <a:lstStyle/>
          <a:p>
            <a:fld id="{1F5F6E3C-F2B1-4983-982A-398E32B7F0DB}" type="datetimeFigureOut">
              <a:rPr lang="en-US" smtClean="0"/>
              <a:t>3/26/2026</a:t>
            </a:fld>
            <a:endParaRPr lang="en-US"/>
          </a:p>
        </p:txBody>
      </p:sp>
      <p:sp>
        <p:nvSpPr>
          <p:cNvPr id="5" name="Footer Placeholder 4">
            <a:extLst>
              <a:ext uri="{FF2B5EF4-FFF2-40B4-BE49-F238E27FC236}">
                <a16:creationId xmlns:a16="http://schemas.microsoft.com/office/drawing/2014/main" id="{43A0B133-7F94-C005-8D89-060B34C5D6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B81581-BF82-3DDA-30DA-0211EA2A227C}"/>
              </a:ext>
            </a:extLst>
          </p:cNvPr>
          <p:cNvSpPr>
            <a:spLocks noGrp="1"/>
          </p:cNvSpPr>
          <p:nvPr>
            <p:ph type="sldNum" sz="quarter" idx="12"/>
          </p:nvPr>
        </p:nvSpPr>
        <p:spPr/>
        <p:txBody>
          <a:bodyPr/>
          <a:lstStyle/>
          <a:p>
            <a:fld id="{3E95FEC5-D856-4199-8F75-7FCC96C570E4}" type="slidenum">
              <a:rPr lang="en-US" smtClean="0"/>
              <a:t>‹#›</a:t>
            </a:fld>
            <a:endParaRPr lang="en-US"/>
          </a:p>
        </p:txBody>
      </p:sp>
    </p:spTree>
    <p:extLst>
      <p:ext uri="{BB962C8B-B14F-4D97-AF65-F5344CB8AC3E}">
        <p14:creationId xmlns:p14="http://schemas.microsoft.com/office/powerpoint/2010/main" val="8424759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C59558-233A-B93D-5A48-3817ACD4BF6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4F1A20A-0D68-40A0-7B7C-28F2F75D00E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8F846D-5BD7-CE55-4016-E2334D332506}"/>
              </a:ext>
            </a:extLst>
          </p:cNvPr>
          <p:cNvSpPr>
            <a:spLocks noGrp="1"/>
          </p:cNvSpPr>
          <p:nvPr>
            <p:ph type="dt" sz="half" idx="10"/>
          </p:nvPr>
        </p:nvSpPr>
        <p:spPr/>
        <p:txBody>
          <a:bodyPr/>
          <a:lstStyle/>
          <a:p>
            <a:fld id="{1F5F6E3C-F2B1-4983-982A-398E32B7F0DB}" type="datetimeFigureOut">
              <a:rPr lang="en-US" smtClean="0"/>
              <a:t>3/26/2026</a:t>
            </a:fld>
            <a:endParaRPr lang="en-US"/>
          </a:p>
        </p:txBody>
      </p:sp>
      <p:sp>
        <p:nvSpPr>
          <p:cNvPr id="5" name="Footer Placeholder 4">
            <a:extLst>
              <a:ext uri="{FF2B5EF4-FFF2-40B4-BE49-F238E27FC236}">
                <a16:creationId xmlns:a16="http://schemas.microsoft.com/office/drawing/2014/main" id="{7003B3FD-B438-FC29-7CB4-73066E8BFE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24BE92-BED3-4C8E-064C-2C0C6D00DD2B}"/>
              </a:ext>
            </a:extLst>
          </p:cNvPr>
          <p:cNvSpPr>
            <a:spLocks noGrp="1"/>
          </p:cNvSpPr>
          <p:nvPr>
            <p:ph type="sldNum" sz="quarter" idx="12"/>
          </p:nvPr>
        </p:nvSpPr>
        <p:spPr/>
        <p:txBody>
          <a:bodyPr/>
          <a:lstStyle/>
          <a:p>
            <a:fld id="{3E95FEC5-D856-4199-8F75-7FCC96C570E4}" type="slidenum">
              <a:rPr lang="en-US" smtClean="0"/>
              <a:t>‹#›</a:t>
            </a:fld>
            <a:endParaRPr lang="en-US"/>
          </a:p>
        </p:txBody>
      </p:sp>
    </p:spTree>
    <p:extLst>
      <p:ext uri="{BB962C8B-B14F-4D97-AF65-F5344CB8AC3E}">
        <p14:creationId xmlns:p14="http://schemas.microsoft.com/office/powerpoint/2010/main" val="3982732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DA02F-8D49-3FEB-7F10-DC6D5206BE6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7805A1-A36F-4AB2-D94A-ED5A02356F8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C64B98-EB0C-05CC-EA45-D7C1C6A525E7}"/>
              </a:ext>
            </a:extLst>
          </p:cNvPr>
          <p:cNvSpPr>
            <a:spLocks noGrp="1"/>
          </p:cNvSpPr>
          <p:nvPr>
            <p:ph type="dt" sz="half" idx="10"/>
          </p:nvPr>
        </p:nvSpPr>
        <p:spPr/>
        <p:txBody>
          <a:bodyPr/>
          <a:lstStyle/>
          <a:p>
            <a:fld id="{1F5F6E3C-F2B1-4983-982A-398E32B7F0DB}" type="datetimeFigureOut">
              <a:rPr lang="en-US" smtClean="0"/>
              <a:t>3/26/2026</a:t>
            </a:fld>
            <a:endParaRPr lang="en-US"/>
          </a:p>
        </p:txBody>
      </p:sp>
      <p:sp>
        <p:nvSpPr>
          <p:cNvPr id="5" name="Footer Placeholder 4">
            <a:extLst>
              <a:ext uri="{FF2B5EF4-FFF2-40B4-BE49-F238E27FC236}">
                <a16:creationId xmlns:a16="http://schemas.microsoft.com/office/drawing/2014/main" id="{A2EDF723-9108-1BA7-794D-5AE48FFF20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AD97CF-6166-DD23-3C4E-E8FBD8717BEA}"/>
              </a:ext>
            </a:extLst>
          </p:cNvPr>
          <p:cNvSpPr>
            <a:spLocks noGrp="1"/>
          </p:cNvSpPr>
          <p:nvPr>
            <p:ph type="sldNum" sz="quarter" idx="12"/>
          </p:nvPr>
        </p:nvSpPr>
        <p:spPr/>
        <p:txBody>
          <a:bodyPr/>
          <a:lstStyle/>
          <a:p>
            <a:fld id="{3E95FEC5-D856-4199-8F75-7FCC96C570E4}" type="slidenum">
              <a:rPr lang="en-US" smtClean="0"/>
              <a:t>‹#›</a:t>
            </a:fld>
            <a:endParaRPr lang="en-US"/>
          </a:p>
        </p:txBody>
      </p:sp>
    </p:spTree>
    <p:extLst>
      <p:ext uri="{BB962C8B-B14F-4D97-AF65-F5344CB8AC3E}">
        <p14:creationId xmlns:p14="http://schemas.microsoft.com/office/powerpoint/2010/main" val="3607599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0806A9-A47F-F5F4-5084-0329ABDC131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39216B0-7395-9FC6-7683-E0B7AE353D3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940FDCE-B099-EDC6-A3B4-5DC57765333F}"/>
              </a:ext>
            </a:extLst>
          </p:cNvPr>
          <p:cNvSpPr>
            <a:spLocks noGrp="1"/>
          </p:cNvSpPr>
          <p:nvPr>
            <p:ph type="dt" sz="half" idx="10"/>
          </p:nvPr>
        </p:nvSpPr>
        <p:spPr/>
        <p:txBody>
          <a:bodyPr/>
          <a:lstStyle/>
          <a:p>
            <a:fld id="{1F5F6E3C-F2B1-4983-982A-398E32B7F0DB}" type="datetimeFigureOut">
              <a:rPr lang="en-US" smtClean="0"/>
              <a:t>3/26/2026</a:t>
            </a:fld>
            <a:endParaRPr lang="en-US"/>
          </a:p>
        </p:txBody>
      </p:sp>
      <p:sp>
        <p:nvSpPr>
          <p:cNvPr id="5" name="Footer Placeholder 4">
            <a:extLst>
              <a:ext uri="{FF2B5EF4-FFF2-40B4-BE49-F238E27FC236}">
                <a16:creationId xmlns:a16="http://schemas.microsoft.com/office/drawing/2014/main" id="{3ACBAA28-EB36-8B69-382D-C680ABBA00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ABEE0E-7972-800F-60CB-20C2B48758A6}"/>
              </a:ext>
            </a:extLst>
          </p:cNvPr>
          <p:cNvSpPr>
            <a:spLocks noGrp="1"/>
          </p:cNvSpPr>
          <p:nvPr>
            <p:ph type="sldNum" sz="quarter" idx="12"/>
          </p:nvPr>
        </p:nvSpPr>
        <p:spPr/>
        <p:txBody>
          <a:bodyPr/>
          <a:lstStyle/>
          <a:p>
            <a:fld id="{3E95FEC5-D856-4199-8F75-7FCC96C570E4}" type="slidenum">
              <a:rPr lang="en-US" smtClean="0"/>
              <a:t>‹#›</a:t>
            </a:fld>
            <a:endParaRPr lang="en-US"/>
          </a:p>
        </p:txBody>
      </p:sp>
    </p:spTree>
    <p:extLst>
      <p:ext uri="{BB962C8B-B14F-4D97-AF65-F5344CB8AC3E}">
        <p14:creationId xmlns:p14="http://schemas.microsoft.com/office/powerpoint/2010/main" val="3128659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D48A6-471F-EE37-CAD7-68FDFE6E23A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732C880-85C8-B2B8-ECF4-C3E144DD02A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A0DAE12-A69D-957A-30EF-B7A456CBB82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8B12CB8-CE97-13AA-BD17-532B8D943867}"/>
              </a:ext>
            </a:extLst>
          </p:cNvPr>
          <p:cNvSpPr>
            <a:spLocks noGrp="1"/>
          </p:cNvSpPr>
          <p:nvPr>
            <p:ph type="dt" sz="half" idx="10"/>
          </p:nvPr>
        </p:nvSpPr>
        <p:spPr/>
        <p:txBody>
          <a:bodyPr/>
          <a:lstStyle/>
          <a:p>
            <a:fld id="{1F5F6E3C-F2B1-4983-982A-398E32B7F0DB}" type="datetimeFigureOut">
              <a:rPr lang="en-US" smtClean="0"/>
              <a:t>3/26/2026</a:t>
            </a:fld>
            <a:endParaRPr lang="en-US"/>
          </a:p>
        </p:txBody>
      </p:sp>
      <p:sp>
        <p:nvSpPr>
          <p:cNvPr id="6" name="Footer Placeholder 5">
            <a:extLst>
              <a:ext uri="{FF2B5EF4-FFF2-40B4-BE49-F238E27FC236}">
                <a16:creationId xmlns:a16="http://schemas.microsoft.com/office/drawing/2014/main" id="{9D57F745-E65B-F743-06B1-E108536D0B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058228-3BEC-9D91-5326-238C0DBB3027}"/>
              </a:ext>
            </a:extLst>
          </p:cNvPr>
          <p:cNvSpPr>
            <a:spLocks noGrp="1"/>
          </p:cNvSpPr>
          <p:nvPr>
            <p:ph type="sldNum" sz="quarter" idx="12"/>
          </p:nvPr>
        </p:nvSpPr>
        <p:spPr/>
        <p:txBody>
          <a:bodyPr/>
          <a:lstStyle/>
          <a:p>
            <a:fld id="{3E95FEC5-D856-4199-8F75-7FCC96C570E4}" type="slidenum">
              <a:rPr lang="en-US" smtClean="0"/>
              <a:t>‹#›</a:t>
            </a:fld>
            <a:endParaRPr lang="en-US"/>
          </a:p>
        </p:txBody>
      </p:sp>
    </p:spTree>
    <p:extLst>
      <p:ext uri="{BB962C8B-B14F-4D97-AF65-F5344CB8AC3E}">
        <p14:creationId xmlns:p14="http://schemas.microsoft.com/office/powerpoint/2010/main" val="1244783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571A2-347C-38DD-F06F-C54391E55F1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9B93BA1-CB1A-7176-EC68-CCF085D61EA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0F7D165-1A37-4281-5F0F-EB475278576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73ECD44-D388-3D75-A649-DE72B87224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ED12EAE-C8E7-56A6-4361-D14D7F7CC79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5F3469F-3FDF-71A8-ECB2-D3A849237D0B}"/>
              </a:ext>
            </a:extLst>
          </p:cNvPr>
          <p:cNvSpPr>
            <a:spLocks noGrp="1"/>
          </p:cNvSpPr>
          <p:nvPr>
            <p:ph type="dt" sz="half" idx="10"/>
          </p:nvPr>
        </p:nvSpPr>
        <p:spPr/>
        <p:txBody>
          <a:bodyPr/>
          <a:lstStyle/>
          <a:p>
            <a:fld id="{1F5F6E3C-F2B1-4983-982A-398E32B7F0DB}" type="datetimeFigureOut">
              <a:rPr lang="en-US" smtClean="0"/>
              <a:t>3/26/2026</a:t>
            </a:fld>
            <a:endParaRPr lang="en-US"/>
          </a:p>
        </p:txBody>
      </p:sp>
      <p:sp>
        <p:nvSpPr>
          <p:cNvPr id="8" name="Footer Placeholder 7">
            <a:extLst>
              <a:ext uri="{FF2B5EF4-FFF2-40B4-BE49-F238E27FC236}">
                <a16:creationId xmlns:a16="http://schemas.microsoft.com/office/drawing/2014/main" id="{44F31961-0AF7-AFC8-0611-FAEE3C45304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7515B5B-E808-2369-0FE5-B99CDCE45801}"/>
              </a:ext>
            </a:extLst>
          </p:cNvPr>
          <p:cNvSpPr>
            <a:spLocks noGrp="1"/>
          </p:cNvSpPr>
          <p:nvPr>
            <p:ph type="sldNum" sz="quarter" idx="12"/>
          </p:nvPr>
        </p:nvSpPr>
        <p:spPr/>
        <p:txBody>
          <a:bodyPr/>
          <a:lstStyle/>
          <a:p>
            <a:fld id="{3E95FEC5-D856-4199-8F75-7FCC96C570E4}" type="slidenum">
              <a:rPr lang="en-US" smtClean="0"/>
              <a:t>‹#›</a:t>
            </a:fld>
            <a:endParaRPr lang="en-US"/>
          </a:p>
        </p:txBody>
      </p:sp>
    </p:spTree>
    <p:extLst>
      <p:ext uri="{BB962C8B-B14F-4D97-AF65-F5344CB8AC3E}">
        <p14:creationId xmlns:p14="http://schemas.microsoft.com/office/powerpoint/2010/main" val="2733758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263DED-5420-B988-05A2-FD99AE58D09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981576B-245D-AEF9-BDC3-2CD84E906424}"/>
              </a:ext>
            </a:extLst>
          </p:cNvPr>
          <p:cNvSpPr>
            <a:spLocks noGrp="1"/>
          </p:cNvSpPr>
          <p:nvPr>
            <p:ph type="dt" sz="half" idx="10"/>
          </p:nvPr>
        </p:nvSpPr>
        <p:spPr/>
        <p:txBody>
          <a:bodyPr/>
          <a:lstStyle/>
          <a:p>
            <a:fld id="{1F5F6E3C-F2B1-4983-982A-398E32B7F0DB}" type="datetimeFigureOut">
              <a:rPr lang="en-US" smtClean="0"/>
              <a:t>3/26/2026</a:t>
            </a:fld>
            <a:endParaRPr lang="en-US"/>
          </a:p>
        </p:txBody>
      </p:sp>
      <p:sp>
        <p:nvSpPr>
          <p:cNvPr id="4" name="Footer Placeholder 3">
            <a:extLst>
              <a:ext uri="{FF2B5EF4-FFF2-40B4-BE49-F238E27FC236}">
                <a16:creationId xmlns:a16="http://schemas.microsoft.com/office/drawing/2014/main" id="{328D6E42-D952-E62C-D01F-BE56D5D9FA8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996B1BA-25AF-5323-2173-CEF2AD40246E}"/>
              </a:ext>
            </a:extLst>
          </p:cNvPr>
          <p:cNvSpPr>
            <a:spLocks noGrp="1"/>
          </p:cNvSpPr>
          <p:nvPr>
            <p:ph type="sldNum" sz="quarter" idx="12"/>
          </p:nvPr>
        </p:nvSpPr>
        <p:spPr/>
        <p:txBody>
          <a:bodyPr/>
          <a:lstStyle/>
          <a:p>
            <a:fld id="{3E95FEC5-D856-4199-8F75-7FCC96C570E4}" type="slidenum">
              <a:rPr lang="en-US" smtClean="0"/>
              <a:t>‹#›</a:t>
            </a:fld>
            <a:endParaRPr lang="en-US"/>
          </a:p>
        </p:txBody>
      </p:sp>
    </p:spTree>
    <p:extLst>
      <p:ext uri="{BB962C8B-B14F-4D97-AF65-F5344CB8AC3E}">
        <p14:creationId xmlns:p14="http://schemas.microsoft.com/office/powerpoint/2010/main" val="3139513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90396CE-E3AD-6B07-36AD-5557313A89D7}"/>
              </a:ext>
            </a:extLst>
          </p:cNvPr>
          <p:cNvSpPr>
            <a:spLocks noGrp="1"/>
          </p:cNvSpPr>
          <p:nvPr>
            <p:ph type="dt" sz="half" idx="10"/>
          </p:nvPr>
        </p:nvSpPr>
        <p:spPr/>
        <p:txBody>
          <a:bodyPr/>
          <a:lstStyle/>
          <a:p>
            <a:fld id="{1F5F6E3C-F2B1-4983-982A-398E32B7F0DB}" type="datetimeFigureOut">
              <a:rPr lang="en-US" smtClean="0"/>
              <a:t>3/26/2026</a:t>
            </a:fld>
            <a:endParaRPr lang="en-US"/>
          </a:p>
        </p:txBody>
      </p:sp>
      <p:sp>
        <p:nvSpPr>
          <p:cNvPr id="3" name="Footer Placeholder 2">
            <a:extLst>
              <a:ext uri="{FF2B5EF4-FFF2-40B4-BE49-F238E27FC236}">
                <a16:creationId xmlns:a16="http://schemas.microsoft.com/office/drawing/2014/main" id="{C1AC1572-37C4-D231-6D20-C191D625B3B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1C3B862-AA72-009D-11FE-E755D40DA7F6}"/>
              </a:ext>
            </a:extLst>
          </p:cNvPr>
          <p:cNvSpPr>
            <a:spLocks noGrp="1"/>
          </p:cNvSpPr>
          <p:nvPr>
            <p:ph type="sldNum" sz="quarter" idx="12"/>
          </p:nvPr>
        </p:nvSpPr>
        <p:spPr/>
        <p:txBody>
          <a:bodyPr/>
          <a:lstStyle/>
          <a:p>
            <a:fld id="{3E95FEC5-D856-4199-8F75-7FCC96C570E4}" type="slidenum">
              <a:rPr lang="en-US" smtClean="0"/>
              <a:t>‹#›</a:t>
            </a:fld>
            <a:endParaRPr lang="en-US"/>
          </a:p>
        </p:txBody>
      </p:sp>
    </p:spTree>
    <p:extLst>
      <p:ext uri="{BB962C8B-B14F-4D97-AF65-F5344CB8AC3E}">
        <p14:creationId xmlns:p14="http://schemas.microsoft.com/office/powerpoint/2010/main" val="948887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84FD3-CAD2-8E84-076D-9ED4794E4CE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E17A9C7-2DAB-6A6C-97DE-551438CD9BD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22C08BE-27EE-437B-2722-8797D20B2A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E5EC2E0-BD07-B7A5-8B74-A2E54BD1A488}"/>
              </a:ext>
            </a:extLst>
          </p:cNvPr>
          <p:cNvSpPr>
            <a:spLocks noGrp="1"/>
          </p:cNvSpPr>
          <p:nvPr>
            <p:ph type="dt" sz="half" idx="10"/>
          </p:nvPr>
        </p:nvSpPr>
        <p:spPr/>
        <p:txBody>
          <a:bodyPr/>
          <a:lstStyle/>
          <a:p>
            <a:fld id="{1F5F6E3C-F2B1-4983-982A-398E32B7F0DB}" type="datetimeFigureOut">
              <a:rPr lang="en-US" smtClean="0"/>
              <a:t>3/26/2026</a:t>
            </a:fld>
            <a:endParaRPr lang="en-US"/>
          </a:p>
        </p:txBody>
      </p:sp>
      <p:sp>
        <p:nvSpPr>
          <p:cNvPr id="6" name="Footer Placeholder 5">
            <a:extLst>
              <a:ext uri="{FF2B5EF4-FFF2-40B4-BE49-F238E27FC236}">
                <a16:creationId xmlns:a16="http://schemas.microsoft.com/office/drawing/2014/main" id="{9417BEA8-202C-D492-020E-022C0F8E11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E8189BF-B6A6-37D3-3A4B-52E55F4290FA}"/>
              </a:ext>
            </a:extLst>
          </p:cNvPr>
          <p:cNvSpPr>
            <a:spLocks noGrp="1"/>
          </p:cNvSpPr>
          <p:nvPr>
            <p:ph type="sldNum" sz="quarter" idx="12"/>
          </p:nvPr>
        </p:nvSpPr>
        <p:spPr/>
        <p:txBody>
          <a:bodyPr/>
          <a:lstStyle/>
          <a:p>
            <a:fld id="{3E95FEC5-D856-4199-8F75-7FCC96C570E4}" type="slidenum">
              <a:rPr lang="en-US" smtClean="0"/>
              <a:t>‹#›</a:t>
            </a:fld>
            <a:endParaRPr lang="en-US"/>
          </a:p>
        </p:txBody>
      </p:sp>
    </p:spTree>
    <p:extLst>
      <p:ext uri="{BB962C8B-B14F-4D97-AF65-F5344CB8AC3E}">
        <p14:creationId xmlns:p14="http://schemas.microsoft.com/office/powerpoint/2010/main" val="4019316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BE23B6-15CF-B5CF-FA5F-9F405E017EC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8ACFDA1-F1C2-F268-1E9F-B7E95C2E23C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8B309F6-C344-B5FF-4B19-966ABADD0A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32CF484-CE86-C721-CE77-0C4BCC1FC0B9}"/>
              </a:ext>
            </a:extLst>
          </p:cNvPr>
          <p:cNvSpPr>
            <a:spLocks noGrp="1"/>
          </p:cNvSpPr>
          <p:nvPr>
            <p:ph type="dt" sz="half" idx="10"/>
          </p:nvPr>
        </p:nvSpPr>
        <p:spPr/>
        <p:txBody>
          <a:bodyPr/>
          <a:lstStyle/>
          <a:p>
            <a:fld id="{1F5F6E3C-F2B1-4983-982A-398E32B7F0DB}" type="datetimeFigureOut">
              <a:rPr lang="en-US" smtClean="0"/>
              <a:t>3/26/2026</a:t>
            </a:fld>
            <a:endParaRPr lang="en-US"/>
          </a:p>
        </p:txBody>
      </p:sp>
      <p:sp>
        <p:nvSpPr>
          <p:cNvPr id="6" name="Footer Placeholder 5">
            <a:extLst>
              <a:ext uri="{FF2B5EF4-FFF2-40B4-BE49-F238E27FC236}">
                <a16:creationId xmlns:a16="http://schemas.microsoft.com/office/drawing/2014/main" id="{550FBD72-5F0D-2721-4C2C-DB093A5C67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972A640-0F12-DDBF-FB3D-2EE7EF9D32F7}"/>
              </a:ext>
            </a:extLst>
          </p:cNvPr>
          <p:cNvSpPr>
            <a:spLocks noGrp="1"/>
          </p:cNvSpPr>
          <p:nvPr>
            <p:ph type="sldNum" sz="quarter" idx="12"/>
          </p:nvPr>
        </p:nvSpPr>
        <p:spPr/>
        <p:txBody>
          <a:bodyPr/>
          <a:lstStyle/>
          <a:p>
            <a:fld id="{3E95FEC5-D856-4199-8F75-7FCC96C570E4}" type="slidenum">
              <a:rPr lang="en-US" smtClean="0"/>
              <a:t>‹#›</a:t>
            </a:fld>
            <a:endParaRPr lang="en-US"/>
          </a:p>
        </p:txBody>
      </p:sp>
    </p:spTree>
    <p:extLst>
      <p:ext uri="{BB962C8B-B14F-4D97-AF65-F5344CB8AC3E}">
        <p14:creationId xmlns:p14="http://schemas.microsoft.com/office/powerpoint/2010/main" val="2077286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A07467E-40A4-2203-38B9-0318A4F768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5C5203E-EF3F-4578-A761-706DAB4035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22FB3D-6BD6-7FFD-0C3C-B8C2409A21A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F5F6E3C-F2B1-4983-982A-398E32B7F0DB}" type="datetimeFigureOut">
              <a:rPr lang="en-US" smtClean="0"/>
              <a:t>3/26/2026</a:t>
            </a:fld>
            <a:endParaRPr lang="en-US"/>
          </a:p>
        </p:txBody>
      </p:sp>
      <p:sp>
        <p:nvSpPr>
          <p:cNvPr id="5" name="Footer Placeholder 4">
            <a:extLst>
              <a:ext uri="{FF2B5EF4-FFF2-40B4-BE49-F238E27FC236}">
                <a16:creationId xmlns:a16="http://schemas.microsoft.com/office/drawing/2014/main" id="{1E956CB2-24F1-F55F-0B6C-DDC0011398D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BCA0834-22CE-4AA3-1CA2-E03BBF4D1A4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E95FEC5-D856-4199-8F75-7FCC96C570E4}" type="slidenum">
              <a:rPr lang="en-US" smtClean="0"/>
              <a:t>‹#›</a:t>
            </a:fld>
            <a:endParaRPr lang="en-US"/>
          </a:p>
        </p:txBody>
      </p:sp>
    </p:spTree>
    <p:extLst>
      <p:ext uri="{BB962C8B-B14F-4D97-AF65-F5344CB8AC3E}">
        <p14:creationId xmlns:p14="http://schemas.microsoft.com/office/powerpoint/2010/main" val="38659378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0C0A34-AB2F-F439-6F3D-1C81219A4F95}"/>
              </a:ext>
            </a:extLst>
          </p:cNvPr>
          <p:cNvSpPr>
            <a:spLocks noGrp="1"/>
          </p:cNvSpPr>
          <p:nvPr>
            <p:ph type="title"/>
          </p:nvPr>
        </p:nvSpPr>
        <p:spPr/>
        <p:txBody>
          <a:bodyPr/>
          <a:lstStyle/>
          <a:p>
            <a:r>
              <a:rPr lang="en-US"/>
              <a:t>Carver Platform Map Instructions</a:t>
            </a:r>
          </a:p>
        </p:txBody>
      </p:sp>
      <p:sp>
        <p:nvSpPr>
          <p:cNvPr id="3" name="Content Placeholder 2">
            <a:extLst>
              <a:ext uri="{FF2B5EF4-FFF2-40B4-BE49-F238E27FC236}">
                <a16:creationId xmlns:a16="http://schemas.microsoft.com/office/drawing/2014/main" id="{65E8ACC9-F58E-C338-D8CE-241EC2885CF6}"/>
              </a:ext>
            </a:extLst>
          </p:cNvPr>
          <p:cNvSpPr>
            <a:spLocks noGrp="1"/>
          </p:cNvSpPr>
          <p:nvPr>
            <p:ph idx="1"/>
          </p:nvPr>
        </p:nvSpPr>
        <p:spPr>
          <a:xfrm>
            <a:off x="838200" y="1579134"/>
            <a:ext cx="10515600" cy="4351338"/>
          </a:xfrm>
        </p:spPr>
        <p:txBody>
          <a:bodyPr>
            <a:normAutofit/>
          </a:bodyPr>
          <a:lstStyle/>
          <a:p>
            <a:r>
              <a:rPr lang="en-US"/>
              <a:t>Six layout options are available—choose one for your ceremony.</a:t>
            </a:r>
          </a:p>
          <a:p>
            <a:r>
              <a:rPr lang="en-US"/>
              <a:t>Templates serve as a guide and can be adjusted if needed.</a:t>
            </a:r>
          </a:p>
          <a:p>
            <a:r>
              <a:rPr lang="en-US"/>
              <a:t>Each layout includes a numbered slide.</a:t>
            </a:r>
          </a:p>
          <a:p>
            <a:r>
              <a:rPr lang="en-US"/>
              <a:t>Enter the full name of each platform party member next to the seat number.</a:t>
            </a:r>
          </a:p>
          <a:p>
            <a:r>
              <a:rPr lang="en-US"/>
              <a:t>Leave seats blank if not in use.</a:t>
            </a:r>
          </a:p>
          <a:p>
            <a:r>
              <a:rPr lang="en-US"/>
              <a:t>Not to scale—spacing is approximate.</a:t>
            </a:r>
          </a:p>
          <a:p>
            <a:r>
              <a:rPr lang="en-US"/>
              <a:t>The commencement team may adjust layouts for wheelchair accessibility.</a:t>
            </a:r>
          </a:p>
        </p:txBody>
      </p:sp>
    </p:spTree>
    <p:extLst>
      <p:ext uri="{BB962C8B-B14F-4D97-AF65-F5344CB8AC3E}">
        <p14:creationId xmlns:p14="http://schemas.microsoft.com/office/powerpoint/2010/main" val="29748048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882A4D-FEF7-0579-FE48-0F372ED8581F}"/>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28CF1EE3-2731-7314-2F63-F18A300A3C26}"/>
              </a:ext>
            </a:extLst>
          </p:cNvPr>
          <p:cNvSpPr txBox="1">
            <a:spLocks noGrp="1"/>
          </p:cNvSpPr>
          <p:nvPr>
            <p:ph type="title" idx="4294967295"/>
          </p:nvPr>
        </p:nvSpPr>
        <p:spPr>
          <a:xfrm>
            <a:off x="3918857" y="449329"/>
            <a:ext cx="3461657"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chemeClr val="tx1"/>
                </a:solidFill>
                <a:effectLst/>
                <a:uLnTx/>
                <a:uFillTx/>
                <a:latin typeface="+mn-lt"/>
                <a:ea typeface="+mn-ea"/>
                <a:cs typeface="+mn-cs"/>
              </a:rPr>
              <a:t>Carver Platform Map</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chemeClr val="tx1"/>
                </a:solidFill>
                <a:effectLst/>
                <a:uLnTx/>
                <a:uFillTx/>
                <a:latin typeface="+mn-lt"/>
                <a:ea typeface="+mn-ea"/>
                <a:cs typeface="+mn-cs"/>
              </a:rPr>
              <a:t>Option 5</a:t>
            </a:r>
          </a:p>
        </p:txBody>
      </p:sp>
      <p:sp>
        <p:nvSpPr>
          <p:cNvPr id="10" name="TextBox 9">
            <a:extLst>
              <a:ext uri="{FF2B5EF4-FFF2-40B4-BE49-F238E27FC236}">
                <a16:creationId xmlns:a16="http://schemas.microsoft.com/office/drawing/2014/main" id="{DEDAC119-E3CA-A1BC-DD04-7E8360A7E159}"/>
              </a:ext>
            </a:extLst>
          </p:cNvPr>
          <p:cNvSpPr txBox="1"/>
          <p:nvPr/>
        </p:nvSpPr>
        <p:spPr>
          <a:xfrm>
            <a:off x="326572" y="555563"/>
            <a:ext cx="3461657" cy="369332"/>
          </a:xfrm>
          <a:prstGeom prst="rect">
            <a:avLst/>
          </a:prstGeom>
          <a:noFill/>
        </p:spPr>
        <p:txBody>
          <a:bodyPr wrap="square" rtlCol="0">
            <a:spAutoFit/>
          </a:bodyPr>
          <a:lstStyle/>
          <a:p>
            <a:pPr algn="ctr"/>
            <a:r>
              <a:rPr lang="en-US" b="1"/>
              <a:t>Stage Right</a:t>
            </a:r>
          </a:p>
        </p:txBody>
      </p:sp>
      <p:sp>
        <p:nvSpPr>
          <p:cNvPr id="11" name="TextBox 10">
            <a:extLst>
              <a:ext uri="{FF2B5EF4-FFF2-40B4-BE49-F238E27FC236}">
                <a16:creationId xmlns:a16="http://schemas.microsoft.com/office/drawing/2014/main" id="{2B0783E5-5A47-E813-46D6-AFFF45365CFC}"/>
              </a:ext>
            </a:extLst>
          </p:cNvPr>
          <p:cNvSpPr txBox="1"/>
          <p:nvPr/>
        </p:nvSpPr>
        <p:spPr>
          <a:xfrm>
            <a:off x="8305800" y="587829"/>
            <a:ext cx="3461657" cy="369332"/>
          </a:xfrm>
          <a:prstGeom prst="rect">
            <a:avLst/>
          </a:prstGeom>
          <a:noFill/>
        </p:spPr>
        <p:txBody>
          <a:bodyPr wrap="square" rtlCol="0">
            <a:spAutoFit/>
          </a:bodyPr>
          <a:lstStyle/>
          <a:p>
            <a:pPr algn="ctr"/>
            <a:r>
              <a:rPr lang="en-US" b="1"/>
              <a:t>Stage Left</a:t>
            </a:r>
          </a:p>
        </p:txBody>
      </p:sp>
      <p:grpSp>
        <p:nvGrpSpPr>
          <p:cNvPr id="18" name="Group 17" descr="Stage layout diagram with two rows of five oval seats—five on stage left and five on stage right—for platform party members. Four diamond shapes at the front represent podiums: two on stage right, one centered, and one on stage left. Two large squares at the front corners indicate stairs, and a larger square at the back center represents the wheelchair lift. One rectangle in the back stage right represents a table.">
            <a:extLst>
              <a:ext uri="{FF2B5EF4-FFF2-40B4-BE49-F238E27FC236}">
                <a16:creationId xmlns:a16="http://schemas.microsoft.com/office/drawing/2014/main" id="{948FE36F-4F67-771C-E25A-7AADED3956EE}"/>
              </a:ext>
            </a:extLst>
          </p:cNvPr>
          <p:cNvGrpSpPr/>
          <p:nvPr/>
        </p:nvGrpSpPr>
        <p:grpSpPr>
          <a:xfrm>
            <a:off x="713014" y="1208314"/>
            <a:ext cx="10765971" cy="4136572"/>
            <a:chOff x="713014" y="1208314"/>
            <a:chExt cx="10765971" cy="4136572"/>
          </a:xfrm>
        </p:grpSpPr>
        <p:grpSp>
          <p:nvGrpSpPr>
            <p:cNvPr id="12" name="Group 11">
              <a:extLst>
                <a:ext uri="{FF2B5EF4-FFF2-40B4-BE49-F238E27FC236}">
                  <a16:creationId xmlns:a16="http://schemas.microsoft.com/office/drawing/2014/main" id="{F192D2E0-E0BC-DC5C-8FC4-2863DB4A6B27}"/>
                </a:ext>
              </a:extLst>
            </p:cNvPr>
            <p:cNvGrpSpPr/>
            <p:nvPr/>
          </p:nvGrpSpPr>
          <p:grpSpPr>
            <a:xfrm>
              <a:off x="713014" y="1208314"/>
              <a:ext cx="10765971" cy="4136572"/>
              <a:chOff x="713014" y="1208314"/>
              <a:chExt cx="10765971" cy="4136572"/>
            </a:xfrm>
          </p:grpSpPr>
          <p:grpSp>
            <p:nvGrpSpPr>
              <p:cNvPr id="13" name="Group 12">
                <a:extLst>
                  <a:ext uri="{FF2B5EF4-FFF2-40B4-BE49-F238E27FC236}">
                    <a16:creationId xmlns:a16="http://schemas.microsoft.com/office/drawing/2014/main" id="{990C6C5B-9D17-DB44-AFA4-0E889867CE87}"/>
                  </a:ext>
                </a:extLst>
              </p:cNvPr>
              <p:cNvGrpSpPr/>
              <p:nvPr/>
            </p:nvGrpSpPr>
            <p:grpSpPr>
              <a:xfrm>
                <a:off x="713014" y="1208314"/>
                <a:ext cx="10765971" cy="4136572"/>
                <a:chOff x="133350" y="1197428"/>
                <a:chExt cx="11925299" cy="4212771"/>
              </a:xfrm>
            </p:grpSpPr>
            <p:sp>
              <p:nvSpPr>
                <p:cNvPr id="4" name="Rectangle 3">
                  <a:extLst>
                    <a:ext uri="{FF2B5EF4-FFF2-40B4-BE49-F238E27FC236}">
                      <a16:creationId xmlns:a16="http://schemas.microsoft.com/office/drawing/2014/main" id="{8561ABD3-C8B6-4349-2E25-F9DC81EC9AD4}"/>
                    </a:ext>
                  </a:extLst>
                </p:cNvPr>
                <p:cNvSpPr/>
                <p:nvPr/>
              </p:nvSpPr>
              <p:spPr>
                <a:xfrm>
                  <a:off x="1722664" y="1197428"/>
                  <a:ext cx="8746671" cy="4201886"/>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525C7333-4F74-A8F3-D32A-27694B961BC0}"/>
                    </a:ext>
                  </a:extLst>
                </p:cNvPr>
                <p:cNvSpPr/>
                <p:nvPr/>
              </p:nvSpPr>
              <p:spPr>
                <a:xfrm>
                  <a:off x="133350" y="3918856"/>
                  <a:ext cx="1589314" cy="149134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Stairs</a:t>
                  </a:r>
                </a:p>
              </p:txBody>
            </p:sp>
            <p:sp>
              <p:nvSpPr>
                <p:cNvPr id="6" name="Rectangle 5">
                  <a:extLst>
                    <a:ext uri="{FF2B5EF4-FFF2-40B4-BE49-F238E27FC236}">
                      <a16:creationId xmlns:a16="http://schemas.microsoft.com/office/drawing/2014/main" id="{01830B7C-9478-622A-7D82-749D1C18F8C8}"/>
                    </a:ext>
                  </a:extLst>
                </p:cNvPr>
                <p:cNvSpPr/>
                <p:nvPr/>
              </p:nvSpPr>
              <p:spPr>
                <a:xfrm>
                  <a:off x="133350" y="1197429"/>
                  <a:ext cx="1589314" cy="149134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Lift</a:t>
                  </a:r>
                </a:p>
              </p:txBody>
            </p:sp>
            <p:sp>
              <p:nvSpPr>
                <p:cNvPr id="8" name="Rectangle 7">
                  <a:extLst>
                    <a:ext uri="{FF2B5EF4-FFF2-40B4-BE49-F238E27FC236}">
                      <a16:creationId xmlns:a16="http://schemas.microsoft.com/office/drawing/2014/main" id="{84F47D3B-94A8-7411-93ED-F188E25C6F5E}"/>
                    </a:ext>
                  </a:extLst>
                </p:cNvPr>
                <p:cNvSpPr/>
                <p:nvPr/>
              </p:nvSpPr>
              <p:spPr>
                <a:xfrm>
                  <a:off x="10469335" y="3907971"/>
                  <a:ext cx="1589314" cy="149134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Stairs</a:t>
                  </a:r>
                </a:p>
              </p:txBody>
            </p:sp>
          </p:grpSp>
          <p:sp>
            <p:nvSpPr>
              <p:cNvPr id="14" name="Diamond 13">
                <a:extLst>
                  <a:ext uri="{FF2B5EF4-FFF2-40B4-BE49-F238E27FC236}">
                    <a16:creationId xmlns:a16="http://schemas.microsoft.com/office/drawing/2014/main" id="{62085C69-0CDE-F631-545E-FA1B64F4C89A}"/>
                  </a:ext>
                </a:extLst>
              </p:cNvPr>
              <p:cNvSpPr/>
              <p:nvPr/>
            </p:nvSpPr>
            <p:spPr>
              <a:xfrm>
                <a:off x="5334000" y="4123194"/>
                <a:ext cx="1434806" cy="982206"/>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Center</a:t>
                </a:r>
              </a:p>
            </p:txBody>
          </p:sp>
          <p:grpSp>
            <p:nvGrpSpPr>
              <p:cNvPr id="7" name="Group 6">
                <a:extLst>
                  <a:ext uri="{FF2B5EF4-FFF2-40B4-BE49-F238E27FC236}">
                    <a16:creationId xmlns:a16="http://schemas.microsoft.com/office/drawing/2014/main" id="{2F50EBA7-844D-7721-5CCC-F06416D883E4}"/>
                  </a:ext>
                </a:extLst>
              </p:cNvPr>
              <p:cNvGrpSpPr/>
              <p:nvPr/>
            </p:nvGrpSpPr>
            <p:grpSpPr>
              <a:xfrm>
                <a:off x="2163886" y="2416678"/>
                <a:ext cx="7880292" cy="2509964"/>
                <a:chOff x="2163886" y="2416678"/>
                <a:chExt cx="7880292" cy="2509964"/>
              </a:xfrm>
            </p:grpSpPr>
            <p:sp>
              <p:nvSpPr>
                <p:cNvPr id="15" name="Diamond 14">
                  <a:extLst>
                    <a:ext uri="{FF2B5EF4-FFF2-40B4-BE49-F238E27FC236}">
                      <a16:creationId xmlns:a16="http://schemas.microsoft.com/office/drawing/2014/main" id="{999DBAD1-0E68-63B7-BA9D-6B88FA6D97F6}"/>
                    </a:ext>
                  </a:extLst>
                </p:cNvPr>
                <p:cNvSpPr/>
                <p:nvPr/>
              </p:nvSpPr>
              <p:spPr>
                <a:xfrm>
                  <a:off x="2163886" y="3065405"/>
                  <a:ext cx="1178027" cy="815113"/>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Right</a:t>
                  </a:r>
                </a:p>
              </p:txBody>
            </p:sp>
            <p:sp>
              <p:nvSpPr>
                <p:cNvPr id="16" name="Diamond 15">
                  <a:extLst>
                    <a:ext uri="{FF2B5EF4-FFF2-40B4-BE49-F238E27FC236}">
                      <a16:creationId xmlns:a16="http://schemas.microsoft.com/office/drawing/2014/main" id="{A8CCD040-37A0-40F5-2B98-B7A18C3DF10E}"/>
                    </a:ext>
                  </a:extLst>
                </p:cNvPr>
                <p:cNvSpPr/>
                <p:nvPr/>
              </p:nvSpPr>
              <p:spPr>
                <a:xfrm>
                  <a:off x="8989490" y="3021432"/>
                  <a:ext cx="1054688" cy="848387"/>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Left</a:t>
                  </a:r>
                </a:p>
              </p:txBody>
            </p:sp>
            <p:grpSp>
              <p:nvGrpSpPr>
                <p:cNvPr id="23" name="Group 22">
                  <a:extLst>
                    <a:ext uri="{FF2B5EF4-FFF2-40B4-BE49-F238E27FC236}">
                      <a16:creationId xmlns:a16="http://schemas.microsoft.com/office/drawing/2014/main" id="{328E1941-9592-F312-183F-E96D57B58D1C}"/>
                    </a:ext>
                  </a:extLst>
                </p:cNvPr>
                <p:cNvGrpSpPr/>
                <p:nvPr/>
              </p:nvGrpSpPr>
              <p:grpSpPr>
                <a:xfrm>
                  <a:off x="2479998" y="2416678"/>
                  <a:ext cx="2933699" cy="348767"/>
                  <a:chOff x="3048001" y="2672677"/>
                  <a:chExt cx="2933699" cy="348767"/>
                </a:xfrm>
              </p:grpSpPr>
              <p:sp>
                <p:nvSpPr>
                  <p:cNvPr id="17" name="Oval 16">
                    <a:extLst>
                      <a:ext uri="{FF2B5EF4-FFF2-40B4-BE49-F238E27FC236}">
                        <a16:creationId xmlns:a16="http://schemas.microsoft.com/office/drawing/2014/main" id="{8B212003-1D0D-142A-50BC-9CBBEB52C685}"/>
                      </a:ext>
                    </a:extLst>
                  </p:cNvPr>
                  <p:cNvSpPr/>
                  <p:nvPr/>
                </p:nvSpPr>
                <p:spPr>
                  <a:xfrm>
                    <a:off x="3048001" y="2672683"/>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5</a:t>
                    </a:r>
                  </a:p>
                </p:txBody>
              </p:sp>
              <p:sp>
                <p:nvSpPr>
                  <p:cNvPr id="19" name="Oval 18">
                    <a:extLst>
                      <a:ext uri="{FF2B5EF4-FFF2-40B4-BE49-F238E27FC236}">
                        <a16:creationId xmlns:a16="http://schemas.microsoft.com/office/drawing/2014/main" id="{FC59C925-1082-CE00-F126-5C1246A1F3FB}"/>
                      </a:ext>
                    </a:extLst>
                  </p:cNvPr>
                  <p:cNvSpPr/>
                  <p:nvPr/>
                </p:nvSpPr>
                <p:spPr>
                  <a:xfrm>
                    <a:off x="3633646" y="2672680"/>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4</a:t>
                    </a:r>
                  </a:p>
                </p:txBody>
              </p:sp>
              <p:sp>
                <p:nvSpPr>
                  <p:cNvPr id="20" name="Oval 19">
                    <a:extLst>
                      <a:ext uri="{FF2B5EF4-FFF2-40B4-BE49-F238E27FC236}">
                        <a16:creationId xmlns:a16="http://schemas.microsoft.com/office/drawing/2014/main" id="{2D8A6402-A6F3-F912-3338-0CCB05A687B4}"/>
                      </a:ext>
                    </a:extLst>
                  </p:cNvPr>
                  <p:cNvSpPr/>
                  <p:nvPr/>
                </p:nvSpPr>
                <p:spPr>
                  <a:xfrm>
                    <a:off x="4230694" y="2672679"/>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3</a:t>
                    </a:r>
                  </a:p>
                </p:txBody>
              </p:sp>
              <p:sp>
                <p:nvSpPr>
                  <p:cNvPr id="21" name="Oval 20">
                    <a:extLst>
                      <a:ext uri="{FF2B5EF4-FFF2-40B4-BE49-F238E27FC236}">
                        <a16:creationId xmlns:a16="http://schemas.microsoft.com/office/drawing/2014/main" id="{B702505A-6DB0-9708-1DAF-6D625A607511}"/>
                      </a:ext>
                    </a:extLst>
                  </p:cNvPr>
                  <p:cNvSpPr/>
                  <p:nvPr/>
                </p:nvSpPr>
                <p:spPr>
                  <a:xfrm>
                    <a:off x="4827742" y="2672678"/>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2</a:t>
                    </a:r>
                  </a:p>
                </p:txBody>
              </p:sp>
              <p:sp>
                <p:nvSpPr>
                  <p:cNvPr id="22" name="Oval 21">
                    <a:extLst>
                      <a:ext uri="{FF2B5EF4-FFF2-40B4-BE49-F238E27FC236}">
                        <a16:creationId xmlns:a16="http://schemas.microsoft.com/office/drawing/2014/main" id="{A4A564D1-026C-7191-3B6D-55BC593A068B}"/>
                      </a:ext>
                    </a:extLst>
                  </p:cNvPr>
                  <p:cNvSpPr/>
                  <p:nvPr/>
                </p:nvSpPr>
                <p:spPr>
                  <a:xfrm>
                    <a:off x="5447072" y="2672677"/>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1</a:t>
                    </a:r>
                  </a:p>
                </p:txBody>
              </p:sp>
            </p:grpSp>
            <p:grpSp>
              <p:nvGrpSpPr>
                <p:cNvPr id="24" name="Group 23">
                  <a:extLst>
                    <a:ext uri="{FF2B5EF4-FFF2-40B4-BE49-F238E27FC236}">
                      <a16:creationId xmlns:a16="http://schemas.microsoft.com/office/drawing/2014/main" id="{5298097D-260A-1EFA-FA2E-491596EFB6E8}"/>
                    </a:ext>
                  </a:extLst>
                </p:cNvPr>
                <p:cNvGrpSpPr/>
                <p:nvPr/>
              </p:nvGrpSpPr>
              <p:grpSpPr>
                <a:xfrm>
                  <a:off x="6523852" y="2426703"/>
                  <a:ext cx="2933699" cy="348767"/>
                  <a:chOff x="3048001" y="2672677"/>
                  <a:chExt cx="2933699" cy="348767"/>
                </a:xfrm>
              </p:grpSpPr>
              <p:sp>
                <p:nvSpPr>
                  <p:cNvPr id="25" name="Oval 24">
                    <a:extLst>
                      <a:ext uri="{FF2B5EF4-FFF2-40B4-BE49-F238E27FC236}">
                        <a16:creationId xmlns:a16="http://schemas.microsoft.com/office/drawing/2014/main" id="{763F2B61-0D02-3EB3-A6A4-7C316B421726}"/>
                      </a:ext>
                    </a:extLst>
                  </p:cNvPr>
                  <p:cNvSpPr/>
                  <p:nvPr/>
                </p:nvSpPr>
                <p:spPr>
                  <a:xfrm>
                    <a:off x="3048001" y="2672683"/>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1</a:t>
                    </a:r>
                  </a:p>
                </p:txBody>
              </p:sp>
              <p:sp>
                <p:nvSpPr>
                  <p:cNvPr id="26" name="Oval 25">
                    <a:extLst>
                      <a:ext uri="{FF2B5EF4-FFF2-40B4-BE49-F238E27FC236}">
                        <a16:creationId xmlns:a16="http://schemas.microsoft.com/office/drawing/2014/main" id="{32DC6979-8653-AECC-C85F-54052E93DA6C}"/>
                      </a:ext>
                    </a:extLst>
                  </p:cNvPr>
                  <p:cNvSpPr/>
                  <p:nvPr/>
                </p:nvSpPr>
                <p:spPr>
                  <a:xfrm>
                    <a:off x="3633646" y="2672680"/>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2</a:t>
                    </a:r>
                  </a:p>
                </p:txBody>
              </p:sp>
              <p:sp>
                <p:nvSpPr>
                  <p:cNvPr id="27" name="Oval 26">
                    <a:extLst>
                      <a:ext uri="{FF2B5EF4-FFF2-40B4-BE49-F238E27FC236}">
                        <a16:creationId xmlns:a16="http://schemas.microsoft.com/office/drawing/2014/main" id="{D02DC65D-AC0D-80ED-89E9-6A11965706EA}"/>
                      </a:ext>
                    </a:extLst>
                  </p:cNvPr>
                  <p:cNvSpPr/>
                  <p:nvPr/>
                </p:nvSpPr>
                <p:spPr>
                  <a:xfrm>
                    <a:off x="4230694" y="2672679"/>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3</a:t>
                    </a:r>
                  </a:p>
                </p:txBody>
              </p:sp>
              <p:sp>
                <p:nvSpPr>
                  <p:cNvPr id="28" name="Oval 27">
                    <a:extLst>
                      <a:ext uri="{FF2B5EF4-FFF2-40B4-BE49-F238E27FC236}">
                        <a16:creationId xmlns:a16="http://schemas.microsoft.com/office/drawing/2014/main" id="{6A6BC584-1572-D81D-34A1-68DEFA96B14F}"/>
                      </a:ext>
                    </a:extLst>
                  </p:cNvPr>
                  <p:cNvSpPr/>
                  <p:nvPr/>
                </p:nvSpPr>
                <p:spPr>
                  <a:xfrm>
                    <a:off x="4827742" y="2672678"/>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4</a:t>
                    </a:r>
                  </a:p>
                </p:txBody>
              </p:sp>
              <p:sp>
                <p:nvSpPr>
                  <p:cNvPr id="29" name="Oval 28">
                    <a:extLst>
                      <a:ext uri="{FF2B5EF4-FFF2-40B4-BE49-F238E27FC236}">
                        <a16:creationId xmlns:a16="http://schemas.microsoft.com/office/drawing/2014/main" id="{98C30027-92C6-0094-C4E6-422E292A6CF0}"/>
                      </a:ext>
                    </a:extLst>
                  </p:cNvPr>
                  <p:cNvSpPr/>
                  <p:nvPr/>
                </p:nvSpPr>
                <p:spPr>
                  <a:xfrm>
                    <a:off x="5447072" y="2672677"/>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5</a:t>
                    </a:r>
                  </a:p>
                </p:txBody>
              </p:sp>
            </p:grpSp>
            <p:sp>
              <p:nvSpPr>
                <p:cNvPr id="2" name="Diamond 1">
                  <a:extLst>
                    <a:ext uri="{FF2B5EF4-FFF2-40B4-BE49-F238E27FC236}">
                      <a16:creationId xmlns:a16="http://schemas.microsoft.com/office/drawing/2014/main" id="{B022680C-C8DD-2AEE-AD11-12E81E837890}"/>
                    </a:ext>
                  </a:extLst>
                </p:cNvPr>
                <p:cNvSpPr/>
                <p:nvPr/>
              </p:nvSpPr>
              <p:spPr>
                <a:xfrm>
                  <a:off x="3151897" y="4111529"/>
                  <a:ext cx="1178027" cy="815113"/>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Right</a:t>
                  </a:r>
                </a:p>
              </p:txBody>
            </p:sp>
          </p:grpSp>
        </p:grpSp>
        <p:pic>
          <p:nvPicPr>
            <p:cNvPr id="3" name="Picture 2">
              <a:extLst>
                <a:ext uri="{FF2B5EF4-FFF2-40B4-BE49-F238E27FC236}">
                  <a16:creationId xmlns:a16="http://schemas.microsoft.com/office/drawing/2014/main" id="{FF9F201A-5B46-4B6D-A92A-870C01E717D5}"/>
                </a:ext>
              </a:extLst>
            </p:cNvPr>
            <p:cNvPicPr>
              <a:picLocks noChangeAspect="1"/>
            </p:cNvPicPr>
            <p:nvPr/>
          </p:nvPicPr>
          <p:blipFill>
            <a:blip r:embed="rId2"/>
            <a:stretch>
              <a:fillRect/>
            </a:stretch>
          </p:blipFill>
          <p:spPr>
            <a:xfrm>
              <a:off x="2479998" y="1346813"/>
              <a:ext cx="2780017" cy="719390"/>
            </a:xfrm>
            <a:prstGeom prst="rect">
              <a:avLst/>
            </a:prstGeom>
          </p:spPr>
        </p:pic>
      </p:grpSp>
    </p:spTree>
    <p:extLst>
      <p:ext uri="{BB962C8B-B14F-4D97-AF65-F5344CB8AC3E}">
        <p14:creationId xmlns:p14="http://schemas.microsoft.com/office/powerpoint/2010/main" val="5254507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53BEBC-2404-251E-BE20-80A7B67E7B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CE923B-6CB0-F58B-D599-E849AF8C6FB8}"/>
              </a:ext>
            </a:extLst>
          </p:cNvPr>
          <p:cNvSpPr>
            <a:spLocks noGrp="1"/>
          </p:cNvSpPr>
          <p:nvPr>
            <p:ph type="title"/>
          </p:nvPr>
        </p:nvSpPr>
        <p:spPr/>
        <p:txBody>
          <a:bodyPr/>
          <a:lstStyle/>
          <a:p>
            <a:r>
              <a:rPr lang="en-US"/>
              <a:t>Option 5</a:t>
            </a:r>
          </a:p>
        </p:txBody>
      </p:sp>
      <p:sp>
        <p:nvSpPr>
          <p:cNvPr id="3" name="Content Placeholder 2">
            <a:extLst>
              <a:ext uri="{FF2B5EF4-FFF2-40B4-BE49-F238E27FC236}">
                <a16:creationId xmlns:a16="http://schemas.microsoft.com/office/drawing/2014/main" id="{464E279F-6469-EF6F-9C01-FC9B792031F4}"/>
              </a:ext>
            </a:extLst>
          </p:cNvPr>
          <p:cNvSpPr>
            <a:spLocks noGrp="1"/>
          </p:cNvSpPr>
          <p:nvPr>
            <p:ph sz="half" idx="1"/>
          </p:nvPr>
        </p:nvSpPr>
        <p:spPr/>
        <p:txBody>
          <a:bodyPr>
            <a:normAutofit/>
          </a:bodyPr>
          <a:lstStyle/>
          <a:p>
            <a:pPr marL="0" indent="0">
              <a:buNone/>
            </a:pPr>
            <a:r>
              <a:rPr lang="en-US"/>
              <a:t>Stage Right</a:t>
            </a:r>
          </a:p>
          <a:p>
            <a:pPr marL="0" indent="0">
              <a:buNone/>
            </a:pPr>
            <a:r>
              <a:rPr lang="en-US"/>
              <a:t>1.</a:t>
            </a:r>
          </a:p>
          <a:p>
            <a:pPr marL="0" indent="0">
              <a:buNone/>
            </a:pPr>
            <a:r>
              <a:rPr lang="en-US"/>
              <a:t>2.</a:t>
            </a:r>
          </a:p>
          <a:p>
            <a:pPr marL="0" indent="0">
              <a:buNone/>
            </a:pPr>
            <a:r>
              <a:rPr lang="en-US"/>
              <a:t>3.</a:t>
            </a:r>
          </a:p>
          <a:p>
            <a:pPr marL="0" indent="0">
              <a:buNone/>
            </a:pPr>
            <a:r>
              <a:rPr lang="en-US"/>
              <a:t>4.</a:t>
            </a:r>
          </a:p>
          <a:p>
            <a:pPr marL="0" indent="0">
              <a:buNone/>
            </a:pPr>
            <a:r>
              <a:rPr lang="en-US"/>
              <a:t>5.</a:t>
            </a:r>
          </a:p>
        </p:txBody>
      </p:sp>
      <p:sp>
        <p:nvSpPr>
          <p:cNvPr id="6" name="Content Placeholder 5">
            <a:extLst>
              <a:ext uri="{FF2B5EF4-FFF2-40B4-BE49-F238E27FC236}">
                <a16:creationId xmlns:a16="http://schemas.microsoft.com/office/drawing/2014/main" id="{483987A8-D6B8-ADEB-223E-ADADE097332C}"/>
              </a:ext>
            </a:extLst>
          </p:cNvPr>
          <p:cNvSpPr>
            <a:spLocks noGrp="1"/>
          </p:cNvSpPr>
          <p:nvPr>
            <p:ph sz="half" idx="2"/>
          </p:nvPr>
        </p:nvSpPr>
        <p:spPr>
          <a:xfrm>
            <a:off x="6172202" y="1825625"/>
            <a:ext cx="5181600" cy="4351338"/>
          </a:xfrm>
        </p:spPr>
        <p:txBody>
          <a:bodyPr>
            <a:normAutofit/>
          </a:bodyPr>
          <a:lstStyle/>
          <a:p>
            <a:pPr marL="0" indent="0">
              <a:buNone/>
            </a:pPr>
            <a:r>
              <a:rPr lang="en-US"/>
              <a:t>Stage Left</a:t>
            </a:r>
          </a:p>
          <a:p>
            <a:pPr marL="0" indent="0">
              <a:buNone/>
            </a:pPr>
            <a:r>
              <a:rPr lang="en-US"/>
              <a:t>1.</a:t>
            </a:r>
          </a:p>
          <a:p>
            <a:pPr marL="0" indent="0">
              <a:buNone/>
            </a:pPr>
            <a:r>
              <a:rPr lang="en-US"/>
              <a:t>2.</a:t>
            </a:r>
          </a:p>
          <a:p>
            <a:pPr marL="0" indent="0">
              <a:buNone/>
            </a:pPr>
            <a:r>
              <a:rPr lang="en-US"/>
              <a:t>3.</a:t>
            </a:r>
          </a:p>
          <a:p>
            <a:pPr marL="0" indent="0">
              <a:buNone/>
            </a:pPr>
            <a:r>
              <a:rPr lang="en-US"/>
              <a:t>4.</a:t>
            </a:r>
          </a:p>
          <a:p>
            <a:pPr marL="0" indent="0">
              <a:buNone/>
            </a:pPr>
            <a:r>
              <a:rPr lang="en-US"/>
              <a:t>5.</a:t>
            </a:r>
          </a:p>
          <a:p>
            <a:pPr marL="0" indent="0">
              <a:buNone/>
            </a:pPr>
            <a:endParaRPr lang="en-US"/>
          </a:p>
        </p:txBody>
      </p:sp>
    </p:spTree>
    <p:extLst>
      <p:ext uri="{BB962C8B-B14F-4D97-AF65-F5344CB8AC3E}">
        <p14:creationId xmlns:p14="http://schemas.microsoft.com/office/powerpoint/2010/main" val="22994650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9DB5E8-3F25-917A-49C0-588A61E11446}"/>
            </a:ext>
          </a:extLst>
        </p:cNvPr>
        <p:cNvGrpSpPr/>
        <p:nvPr/>
      </p:nvGrpSpPr>
      <p:grpSpPr>
        <a:xfrm>
          <a:off x="0" y="0"/>
          <a:ext cx="0" cy="0"/>
          <a:chOff x="0" y="0"/>
          <a:chExt cx="0" cy="0"/>
        </a:xfrm>
      </p:grpSpPr>
      <p:sp>
        <p:nvSpPr>
          <p:cNvPr id="9" name="Title 8" descr="Carver Platform Map Option 1">
            <a:extLst>
              <a:ext uri="{FF2B5EF4-FFF2-40B4-BE49-F238E27FC236}">
                <a16:creationId xmlns:a16="http://schemas.microsoft.com/office/drawing/2014/main" id="{45729487-CE82-B633-5675-FAEE0610949A}"/>
              </a:ext>
              <a:ext uri="{C183D7F6-B498-43B3-948B-1728B52AA6E4}">
                <adec:decorative xmlns:adec="http://schemas.microsoft.com/office/drawing/2017/decorative" val="0"/>
              </a:ext>
            </a:extLst>
          </p:cNvPr>
          <p:cNvSpPr txBox="1">
            <a:spLocks noGrp="1"/>
          </p:cNvSpPr>
          <p:nvPr>
            <p:ph type="title" idx="4294967295"/>
          </p:nvPr>
        </p:nvSpPr>
        <p:spPr>
          <a:xfrm>
            <a:off x="3918857" y="458660"/>
            <a:ext cx="3461657"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chemeClr val="tx1"/>
                </a:solidFill>
                <a:effectLst/>
                <a:uLnTx/>
                <a:uFillTx/>
                <a:latin typeface="+mn-lt"/>
                <a:ea typeface="+mn-ea"/>
                <a:cs typeface="+mn-cs"/>
              </a:rPr>
              <a:t>Carver Platform Map</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chemeClr val="tx1"/>
                </a:solidFill>
                <a:effectLst/>
                <a:uLnTx/>
                <a:uFillTx/>
                <a:latin typeface="+mn-lt"/>
                <a:ea typeface="+mn-ea"/>
                <a:cs typeface="+mn-cs"/>
              </a:rPr>
              <a:t>Option 6</a:t>
            </a:r>
          </a:p>
        </p:txBody>
      </p:sp>
      <p:sp>
        <p:nvSpPr>
          <p:cNvPr id="10" name="TextBox 9" descr="Stage Right Label">
            <a:extLst>
              <a:ext uri="{FF2B5EF4-FFF2-40B4-BE49-F238E27FC236}">
                <a16:creationId xmlns:a16="http://schemas.microsoft.com/office/drawing/2014/main" id="{8F4B57E3-9373-11C9-E76F-37F132EA8B22}"/>
              </a:ext>
              <a:ext uri="{C183D7F6-B498-43B3-948B-1728B52AA6E4}">
                <adec:decorative xmlns:adec="http://schemas.microsoft.com/office/drawing/2017/decorative" val="0"/>
              </a:ext>
            </a:extLst>
          </p:cNvPr>
          <p:cNvSpPr txBox="1"/>
          <p:nvPr/>
        </p:nvSpPr>
        <p:spPr>
          <a:xfrm>
            <a:off x="326572" y="555563"/>
            <a:ext cx="3461657" cy="369332"/>
          </a:xfrm>
          <a:prstGeom prst="rect">
            <a:avLst/>
          </a:prstGeom>
          <a:noFill/>
        </p:spPr>
        <p:txBody>
          <a:bodyPr wrap="square" rtlCol="0">
            <a:spAutoFit/>
          </a:bodyPr>
          <a:lstStyle/>
          <a:p>
            <a:pPr algn="ctr"/>
            <a:r>
              <a:rPr lang="en-US" b="1"/>
              <a:t>Stage Right</a:t>
            </a:r>
          </a:p>
        </p:txBody>
      </p:sp>
      <p:sp>
        <p:nvSpPr>
          <p:cNvPr id="11" name="TextBox 10" descr="Stage Left Label">
            <a:extLst>
              <a:ext uri="{FF2B5EF4-FFF2-40B4-BE49-F238E27FC236}">
                <a16:creationId xmlns:a16="http://schemas.microsoft.com/office/drawing/2014/main" id="{44289359-7C3D-B7B0-6EA8-2FE60665E81B}"/>
              </a:ext>
            </a:extLst>
          </p:cNvPr>
          <p:cNvSpPr txBox="1"/>
          <p:nvPr/>
        </p:nvSpPr>
        <p:spPr>
          <a:xfrm>
            <a:off x="8305800" y="587829"/>
            <a:ext cx="3461657" cy="369332"/>
          </a:xfrm>
          <a:prstGeom prst="rect">
            <a:avLst/>
          </a:prstGeom>
          <a:noFill/>
        </p:spPr>
        <p:txBody>
          <a:bodyPr wrap="square" rtlCol="0">
            <a:spAutoFit/>
          </a:bodyPr>
          <a:lstStyle/>
          <a:p>
            <a:pPr algn="ctr"/>
            <a:r>
              <a:rPr lang="en-US" b="1"/>
              <a:t>Stage Left</a:t>
            </a:r>
          </a:p>
        </p:txBody>
      </p:sp>
      <p:grpSp>
        <p:nvGrpSpPr>
          <p:cNvPr id="29" name="Group 28" descr="Stage layout diagram with two clusters of seats/ The cluster in the front row has five oval seats and the clusters in the back row have 4 oval seats. Four diamond shapes at the front represent podiums: two on the right, one in the center, and one on the left. Two large squares at the front corners represent stairs, and a square at the back indicates the wheelchair lift.">
            <a:extLst>
              <a:ext uri="{FF2B5EF4-FFF2-40B4-BE49-F238E27FC236}">
                <a16:creationId xmlns:a16="http://schemas.microsoft.com/office/drawing/2014/main" id="{44B5EE2A-166A-B4CF-B25B-E0E733BECD9E}"/>
              </a:ext>
            </a:extLst>
          </p:cNvPr>
          <p:cNvGrpSpPr/>
          <p:nvPr/>
        </p:nvGrpSpPr>
        <p:grpSpPr>
          <a:xfrm>
            <a:off x="713014" y="1208314"/>
            <a:ext cx="10765971" cy="4136572"/>
            <a:chOff x="713014" y="1208314"/>
            <a:chExt cx="10765971" cy="4136572"/>
          </a:xfrm>
        </p:grpSpPr>
        <p:sp>
          <p:nvSpPr>
            <p:cNvPr id="4" name="Rectangle 3" descr="Rectangle representing stage">
              <a:extLst>
                <a:ext uri="{FF2B5EF4-FFF2-40B4-BE49-F238E27FC236}">
                  <a16:creationId xmlns:a16="http://schemas.microsoft.com/office/drawing/2014/main" id="{CB3CD14D-5F39-4852-2410-12C72E7BDDC7}"/>
                </a:ext>
              </a:extLst>
            </p:cNvPr>
            <p:cNvSpPr/>
            <p:nvPr/>
          </p:nvSpPr>
          <p:spPr>
            <a:xfrm>
              <a:off x="2147821" y="1208314"/>
              <a:ext cx="7896356" cy="412588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descr="Square representing wheelchair lift">
              <a:extLst>
                <a:ext uri="{FF2B5EF4-FFF2-40B4-BE49-F238E27FC236}">
                  <a16:creationId xmlns:a16="http://schemas.microsoft.com/office/drawing/2014/main" id="{E826F383-C4E9-8E4A-601A-75AB72B3AAFB}"/>
                </a:ext>
              </a:extLst>
            </p:cNvPr>
            <p:cNvSpPr/>
            <p:nvPr/>
          </p:nvSpPr>
          <p:spPr>
            <a:xfrm>
              <a:off x="713014" y="1208315"/>
              <a:ext cx="1434807" cy="1464368"/>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Lift</a:t>
              </a:r>
            </a:p>
          </p:txBody>
        </p:sp>
        <p:sp>
          <p:nvSpPr>
            <p:cNvPr id="8" name="Rectangle 7" descr="Square representing stairs on stage left.">
              <a:extLst>
                <a:ext uri="{FF2B5EF4-FFF2-40B4-BE49-F238E27FC236}">
                  <a16:creationId xmlns:a16="http://schemas.microsoft.com/office/drawing/2014/main" id="{59423A1D-87A2-3329-F134-0C2E48687052}"/>
                </a:ext>
              </a:extLst>
            </p:cNvPr>
            <p:cNvSpPr/>
            <p:nvPr/>
          </p:nvSpPr>
          <p:spPr>
            <a:xfrm>
              <a:off x="10044178" y="3869830"/>
              <a:ext cx="1434807" cy="1464368"/>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Stairs</a:t>
              </a:r>
            </a:p>
          </p:txBody>
        </p:sp>
        <p:grpSp>
          <p:nvGrpSpPr>
            <p:cNvPr id="28" name="Group 27">
              <a:extLst>
                <a:ext uri="{FF2B5EF4-FFF2-40B4-BE49-F238E27FC236}">
                  <a16:creationId xmlns:a16="http://schemas.microsoft.com/office/drawing/2014/main" id="{9227C75C-04C4-1B13-DC70-9F38CB27C1A3}"/>
                </a:ext>
              </a:extLst>
            </p:cNvPr>
            <p:cNvGrpSpPr/>
            <p:nvPr/>
          </p:nvGrpSpPr>
          <p:grpSpPr>
            <a:xfrm>
              <a:off x="713014" y="2011973"/>
              <a:ext cx="9331164" cy="3332913"/>
              <a:chOff x="713014" y="2011973"/>
              <a:chExt cx="9331164" cy="3332913"/>
            </a:xfrm>
          </p:grpSpPr>
          <p:sp>
            <p:nvSpPr>
              <p:cNvPr id="5" name="Rectangle 4" descr="Square representing stairs on stage right/">
                <a:extLst>
                  <a:ext uri="{FF2B5EF4-FFF2-40B4-BE49-F238E27FC236}">
                    <a16:creationId xmlns:a16="http://schemas.microsoft.com/office/drawing/2014/main" id="{0E271B71-4328-A975-3667-1FECA3ED81F8}"/>
                  </a:ext>
                </a:extLst>
              </p:cNvPr>
              <p:cNvSpPr/>
              <p:nvPr/>
            </p:nvSpPr>
            <p:spPr>
              <a:xfrm>
                <a:off x="713014" y="3880518"/>
                <a:ext cx="1434807" cy="1464368"/>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Stairs</a:t>
                </a:r>
              </a:p>
            </p:txBody>
          </p:sp>
          <p:sp>
            <p:nvSpPr>
              <p:cNvPr id="15" name="Diamond 14" descr="Diamond representing back podium on stage right">
                <a:extLst>
                  <a:ext uri="{FF2B5EF4-FFF2-40B4-BE49-F238E27FC236}">
                    <a16:creationId xmlns:a16="http://schemas.microsoft.com/office/drawing/2014/main" id="{93C6A638-9CEC-3B1A-C215-13E8CCAF55F9}"/>
                  </a:ext>
                </a:extLst>
              </p:cNvPr>
              <p:cNvSpPr/>
              <p:nvPr/>
            </p:nvSpPr>
            <p:spPr>
              <a:xfrm>
                <a:off x="2163886" y="3065405"/>
                <a:ext cx="1178027" cy="815113"/>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Right</a:t>
                </a:r>
              </a:p>
            </p:txBody>
          </p:sp>
          <p:sp>
            <p:nvSpPr>
              <p:cNvPr id="53" name="Diamond 52" descr="Diamond representing front podium on stage right">
                <a:extLst>
                  <a:ext uri="{FF2B5EF4-FFF2-40B4-BE49-F238E27FC236}">
                    <a16:creationId xmlns:a16="http://schemas.microsoft.com/office/drawing/2014/main" id="{E187FCF0-0219-2D22-E7E1-BF2FB06E0DA0}"/>
                  </a:ext>
                </a:extLst>
              </p:cNvPr>
              <p:cNvSpPr/>
              <p:nvPr/>
            </p:nvSpPr>
            <p:spPr>
              <a:xfrm>
                <a:off x="2993614" y="4196462"/>
                <a:ext cx="1178027" cy="815113"/>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Right</a:t>
                </a:r>
              </a:p>
            </p:txBody>
          </p:sp>
          <p:sp>
            <p:nvSpPr>
              <p:cNvPr id="14" name="Diamond 13" descr="Diamond representing center podium">
                <a:extLst>
                  <a:ext uri="{FF2B5EF4-FFF2-40B4-BE49-F238E27FC236}">
                    <a16:creationId xmlns:a16="http://schemas.microsoft.com/office/drawing/2014/main" id="{57BC235D-6EE7-B3AE-C370-147AC0C2E85A}"/>
                  </a:ext>
                </a:extLst>
              </p:cNvPr>
              <p:cNvSpPr/>
              <p:nvPr/>
            </p:nvSpPr>
            <p:spPr>
              <a:xfrm>
                <a:off x="5334000" y="4123194"/>
                <a:ext cx="1434806" cy="982206"/>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Center</a:t>
                </a:r>
              </a:p>
            </p:txBody>
          </p:sp>
          <p:sp>
            <p:nvSpPr>
              <p:cNvPr id="16" name="Diamond 15" descr="Diamond representing podium on stage left">
                <a:extLst>
                  <a:ext uri="{FF2B5EF4-FFF2-40B4-BE49-F238E27FC236}">
                    <a16:creationId xmlns:a16="http://schemas.microsoft.com/office/drawing/2014/main" id="{87BA5551-478E-D267-76F1-25554F147D53}"/>
                  </a:ext>
                </a:extLst>
              </p:cNvPr>
              <p:cNvSpPr/>
              <p:nvPr/>
            </p:nvSpPr>
            <p:spPr>
              <a:xfrm>
                <a:off x="8989490" y="3021432"/>
                <a:ext cx="1054688" cy="848387"/>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Left</a:t>
                </a:r>
              </a:p>
            </p:txBody>
          </p:sp>
          <p:sp>
            <p:nvSpPr>
              <p:cNvPr id="44" name="Oval 43" descr="Oval labeled as spot 9 for a platform party member on stage right.">
                <a:extLst>
                  <a:ext uri="{FF2B5EF4-FFF2-40B4-BE49-F238E27FC236}">
                    <a16:creationId xmlns:a16="http://schemas.microsoft.com/office/drawing/2014/main" id="{1465CAA8-5E16-DE70-E245-178AFD57D743}"/>
                  </a:ext>
                </a:extLst>
              </p:cNvPr>
              <p:cNvSpPr/>
              <p:nvPr/>
            </p:nvSpPr>
            <p:spPr>
              <a:xfrm>
                <a:off x="3403316" y="2012850"/>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400">
                    <a:solidFill>
                      <a:schemeClr val="tx1"/>
                    </a:solidFill>
                  </a:rPr>
                  <a:t>9</a:t>
                </a:r>
              </a:p>
            </p:txBody>
          </p:sp>
          <p:sp>
            <p:nvSpPr>
              <p:cNvPr id="45" name="Oval 44" descr="Oval labeled as spot 10 for a platform party member on stage right.">
                <a:extLst>
                  <a:ext uri="{FF2B5EF4-FFF2-40B4-BE49-F238E27FC236}">
                    <a16:creationId xmlns:a16="http://schemas.microsoft.com/office/drawing/2014/main" id="{AADE367A-EA4D-8675-A898-5B8DF520A417}"/>
                  </a:ext>
                </a:extLst>
              </p:cNvPr>
              <p:cNvSpPr/>
              <p:nvPr/>
            </p:nvSpPr>
            <p:spPr>
              <a:xfrm>
                <a:off x="3988961" y="2012847"/>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400">
                    <a:solidFill>
                      <a:schemeClr val="tx1"/>
                    </a:solidFill>
                  </a:rPr>
                  <a:t>8</a:t>
                </a:r>
              </a:p>
            </p:txBody>
          </p:sp>
          <p:sp>
            <p:nvSpPr>
              <p:cNvPr id="46" name="Oval 45" descr="Oval labeled as spot 11 for a platform party member on stage right.">
                <a:extLst>
                  <a:ext uri="{FF2B5EF4-FFF2-40B4-BE49-F238E27FC236}">
                    <a16:creationId xmlns:a16="http://schemas.microsoft.com/office/drawing/2014/main" id="{F6C5E9E1-DFD0-F3FA-5CA7-CC5F74E97282}"/>
                  </a:ext>
                </a:extLst>
              </p:cNvPr>
              <p:cNvSpPr/>
              <p:nvPr/>
            </p:nvSpPr>
            <p:spPr>
              <a:xfrm>
                <a:off x="4586009" y="2012846"/>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400">
                    <a:solidFill>
                      <a:schemeClr val="tx1"/>
                    </a:solidFill>
                  </a:rPr>
                  <a:t>7</a:t>
                </a:r>
              </a:p>
            </p:txBody>
          </p:sp>
          <p:sp>
            <p:nvSpPr>
              <p:cNvPr id="47" name="Oval 46" descr="Oval labeled as spot 12 for a platform party member on stage right.">
                <a:extLst>
                  <a:ext uri="{FF2B5EF4-FFF2-40B4-BE49-F238E27FC236}">
                    <a16:creationId xmlns:a16="http://schemas.microsoft.com/office/drawing/2014/main" id="{54FBDF5C-52E0-067B-1C6B-1C11A66F69CE}"/>
                  </a:ext>
                </a:extLst>
              </p:cNvPr>
              <p:cNvSpPr/>
              <p:nvPr/>
            </p:nvSpPr>
            <p:spPr>
              <a:xfrm>
                <a:off x="5183057" y="2012845"/>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400">
                    <a:solidFill>
                      <a:schemeClr val="tx1"/>
                    </a:solidFill>
                  </a:rPr>
                  <a:t>6</a:t>
                </a:r>
              </a:p>
            </p:txBody>
          </p:sp>
          <p:grpSp>
            <p:nvGrpSpPr>
              <p:cNvPr id="2" name="Group 1">
                <a:extLst>
                  <a:ext uri="{FF2B5EF4-FFF2-40B4-BE49-F238E27FC236}">
                    <a16:creationId xmlns:a16="http://schemas.microsoft.com/office/drawing/2014/main" id="{813FE5D0-AFFF-CB12-D6BA-0586C19C2B8A}"/>
                  </a:ext>
                </a:extLst>
              </p:cNvPr>
              <p:cNvGrpSpPr/>
              <p:nvPr/>
            </p:nvGrpSpPr>
            <p:grpSpPr>
              <a:xfrm>
                <a:off x="3057397" y="2438377"/>
                <a:ext cx="2914464" cy="348763"/>
                <a:chOff x="3116632" y="2716639"/>
                <a:chExt cx="2914464" cy="348763"/>
              </a:xfrm>
            </p:grpSpPr>
            <p:sp>
              <p:nvSpPr>
                <p:cNvPr id="17" name="Oval 16" descr="Oval labeled as spot 1 for a platform party member on stage right.">
                  <a:extLst>
                    <a:ext uri="{FF2B5EF4-FFF2-40B4-BE49-F238E27FC236}">
                      <a16:creationId xmlns:a16="http://schemas.microsoft.com/office/drawing/2014/main" id="{8E1A1AEE-1A95-B831-2AB4-A1EA287C7EFF}"/>
                    </a:ext>
                  </a:extLst>
                </p:cNvPr>
                <p:cNvSpPr/>
                <p:nvPr/>
              </p:nvSpPr>
              <p:spPr>
                <a:xfrm>
                  <a:off x="3116632" y="2716639"/>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400">
                      <a:solidFill>
                        <a:schemeClr val="tx1"/>
                      </a:solidFill>
                    </a:rPr>
                    <a:t>5</a:t>
                  </a:r>
                </a:p>
              </p:txBody>
            </p:sp>
            <p:sp>
              <p:nvSpPr>
                <p:cNvPr id="19" name="Oval 18" descr="Oval labeled as spot 2 for a platform party member on stage right.">
                  <a:extLst>
                    <a:ext uri="{FF2B5EF4-FFF2-40B4-BE49-F238E27FC236}">
                      <a16:creationId xmlns:a16="http://schemas.microsoft.com/office/drawing/2014/main" id="{BCCCE8D6-45AF-A67A-1810-D83600D429B9}"/>
                    </a:ext>
                  </a:extLst>
                </p:cNvPr>
                <p:cNvSpPr/>
                <p:nvPr/>
              </p:nvSpPr>
              <p:spPr>
                <a:xfrm>
                  <a:off x="3732242" y="2716639"/>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400">
                      <a:solidFill>
                        <a:schemeClr val="tx1"/>
                      </a:solidFill>
                    </a:rPr>
                    <a:t>4</a:t>
                  </a:r>
                </a:p>
              </p:txBody>
            </p:sp>
            <p:sp>
              <p:nvSpPr>
                <p:cNvPr id="20" name="Oval 19" descr="Oval labeled as spot 3 for a platform party member on stage right.">
                  <a:extLst>
                    <a:ext uri="{FF2B5EF4-FFF2-40B4-BE49-F238E27FC236}">
                      <a16:creationId xmlns:a16="http://schemas.microsoft.com/office/drawing/2014/main" id="{9212CC5E-C324-5C71-3632-43EAF143408D}"/>
                    </a:ext>
                  </a:extLst>
                </p:cNvPr>
                <p:cNvSpPr/>
                <p:nvPr/>
              </p:nvSpPr>
              <p:spPr>
                <a:xfrm>
                  <a:off x="4318695" y="2716640"/>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3</a:t>
                  </a:r>
                </a:p>
              </p:txBody>
            </p:sp>
            <p:sp>
              <p:nvSpPr>
                <p:cNvPr id="21" name="Oval 20" descr="Oval labeled as spot 4 for a platform party member on stage right.">
                  <a:extLst>
                    <a:ext uri="{FF2B5EF4-FFF2-40B4-BE49-F238E27FC236}">
                      <a16:creationId xmlns:a16="http://schemas.microsoft.com/office/drawing/2014/main" id="{F6A19D7D-0D8C-A59F-405C-0B08A4BE3EFC}"/>
                    </a:ext>
                  </a:extLst>
                </p:cNvPr>
                <p:cNvSpPr/>
                <p:nvPr/>
              </p:nvSpPr>
              <p:spPr>
                <a:xfrm>
                  <a:off x="4890857" y="2716641"/>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400">
                      <a:solidFill>
                        <a:schemeClr val="tx1"/>
                      </a:solidFill>
                    </a:rPr>
                    <a:t>2</a:t>
                  </a:r>
                </a:p>
              </p:txBody>
            </p:sp>
            <p:sp>
              <p:nvSpPr>
                <p:cNvPr id="7" name="Oval 6" descr="Oval labeled as spot 5 for a platform party member on stage left.">
                  <a:extLst>
                    <a:ext uri="{FF2B5EF4-FFF2-40B4-BE49-F238E27FC236}">
                      <a16:creationId xmlns:a16="http://schemas.microsoft.com/office/drawing/2014/main" id="{39DFF50D-33C5-182F-A5B3-EA141A0DA577}"/>
                    </a:ext>
                  </a:extLst>
                </p:cNvPr>
                <p:cNvSpPr/>
                <p:nvPr/>
              </p:nvSpPr>
              <p:spPr>
                <a:xfrm>
                  <a:off x="5496468" y="2716641"/>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400">
                      <a:solidFill>
                        <a:schemeClr val="tx1"/>
                      </a:solidFill>
                    </a:rPr>
                    <a:t>1</a:t>
                  </a:r>
                </a:p>
              </p:txBody>
            </p:sp>
          </p:grpSp>
          <p:sp>
            <p:nvSpPr>
              <p:cNvPr id="49" name="Oval 48" descr="Oval labeled as spot 13 for a platform party member on stage left.">
                <a:extLst>
                  <a:ext uri="{FF2B5EF4-FFF2-40B4-BE49-F238E27FC236}">
                    <a16:creationId xmlns:a16="http://schemas.microsoft.com/office/drawing/2014/main" id="{1A25F2C0-70BA-8CE5-36D3-8FC9D0FF123F}"/>
                  </a:ext>
                </a:extLst>
              </p:cNvPr>
              <p:cNvSpPr/>
              <p:nvPr/>
            </p:nvSpPr>
            <p:spPr>
              <a:xfrm>
                <a:off x="6478073" y="2011978"/>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6</a:t>
                </a:r>
              </a:p>
            </p:txBody>
          </p:sp>
          <p:sp>
            <p:nvSpPr>
              <p:cNvPr id="50" name="Oval 49" descr="Oval labeled as spot 14 for a platform party member on stage left.">
                <a:extLst>
                  <a:ext uri="{FF2B5EF4-FFF2-40B4-BE49-F238E27FC236}">
                    <a16:creationId xmlns:a16="http://schemas.microsoft.com/office/drawing/2014/main" id="{CD8BA129-2445-8A4E-FE70-ADDF89E106C4}"/>
                  </a:ext>
                </a:extLst>
              </p:cNvPr>
              <p:cNvSpPr/>
              <p:nvPr/>
            </p:nvSpPr>
            <p:spPr>
              <a:xfrm>
                <a:off x="7063718" y="2011975"/>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7</a:t>
                </a:r>
              </a:p>
            </p:txBody>
          </p:sp>
          <p:sp>
            <p:nvSpPr>
              <p:cNvPr id="51" name="Oval 50" descr="Oval labeled as spot 15 for a platform party member on stage left.">
                <a:extLst>
                  <a:ext uri="{FF2B5EF4-FFF2-40B4-BE49-F238E27FC236}">
                    <a16:creationId xmlns:a16="http://schemas.microsoft.com/office/drawing/2014/main" id="{D041696C-AA2A-7F6A-8379-3C6E5265981E}"/>
                  </a:ext>
                </a:extLst>
              </p:cNvPr>
              <p:cNvSpPr/>
              <p:nvPr/>
            </p:nvSpPr>
            <p:spPr>
              <a:xfrm>
                <a:off x="7660766" y="2011974"/>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8</a:t>
                </a:r>
              </a:p>
            </p:txBody>
          </p:sp>
          <p:sp>
            <p:nvSpPr>
              <p:cNvPr id="52" name="Oval 51" descr="Oval labeled as spot 16 for a platform party member on stage left.">
                <a:extLst>
                  <a:ext uri="{FF2B5EF4-FFF2-40B4-BE49-F238E27FC236}">
                    <a16:creationId xmlns:a16="http://schemas.microsoft.com/office/drawing/2014/main" id="{6DD15319-EFC7-0D95-0BEB-AF142828B65C}"/>
                  </a:ext>
                </a:extLst>
              </p:cNvPr>
              <p:cNvSpPr/>
              <p:nvPr/>
            </p:nvSpPr>
            <p:spPr>
              <a:xfrm>
                <a:off x="8257814" y="2011973"/>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9</a:t>
                </a:r>
              </a:p>
            </p:txBody>
          </p:sp>
          <p:grpSp>
            <p:nvGrpSpPr>
              <p:cNvPr id="3" name="Group 2">
                <a:extLst>
                  <a:ext uri="{FF2B5EF4-FFF2-40B4-BE49-F238E27FC236}">
                    <a16:creationId xmlns:a16="http://schemas.microsoft.com/office/drawing/2014/main" id="{6F118123-2F06-6DF5-17B8-0F71F9A4E22D}"/>
                  </a:ext>
                </a:extLst>
              </p:cNvPr>
              <p:cNvGrpSpPr/>
              <p:nvPr/>
            </p:nvGrpSpPr>
            <p:grpSpPr>
              <a:xfrm>
                <a:off x="6203534" y="2468209"/>
                <a:ext cx="2914464" cy="348763"/>
                <a:chOff x="3116632" y="2716639"/>
                <a:chExt cx="2914464" cy="348763"/>
              </a:xfrm>
            </p:grpSpPr>
            <p:sp>
              <p:nvSpPr>
                <p:cNvPr id="13" name="Oval 12" descr="Oval labeled as spot 1 for a platform party member on stage right.">
                  <a:extLst>
                    <a:ext uri="{FF2B5EF4-FFF2-40B4-BE49-F238E27FC236}">
                      <a16:creationId xmlns:a16="http://schemas.microsoft.com/office/drawing/2014/main" id="{B7D59AC6-B1C0-041B-8D97-FE154E00861C}"/>
                    </a:ext>
                  </a:extLst>
                </p:cNvPr>
                <p:cNvSpPr/>
                <p:nvPr/>
              </p:nvSpPr>
              <p:spPr>
                <a:xfrm>
                  <a:off x="3116632" y="2716639"/>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1</a:t>
                  </a:r>
                </a:p>
              </p:txBody>
            </p:sp>
            <p:sp>
              <p:nvSpPr>
                <p:cNvPr id="24" name="Oval 23" descr="Oval labeled as spot 2 for a platform party member on stage right.">
                  <a:extLst>
                    <a:ext uri="{FF2B5EF4-FFF2-40B4-BE49-F238E27FC236}">
                      <a16:creationId xmlns:a16="http://schemas.microsoft.com/office/drawing/2014/main" id="{49D5A177-590F-666A-EC4A-DA28CC57DD86}"/>
                    </a:ext>
                  </a:extLst>
                </p:cNvPr>
                <p:cNvSpPr/>
                <p:nvPr/>
              </p:nvSpPr>
              <p:spPr>
                <a:xfrm>
                  <a:off x="3732242" y="2716639"/>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2</a:t>
                  </a:r>
                </a:p>
              </p:txBody>
            </p:sp>
            <p:sp>
              <p:nvSpPr>
                <p:cNvPr id="25" name="Oval 24" descr="Oval labeled as spot 3 for a platform party member on stage right.">
                  <a:extLst>
                    <a:ext uri="{FF2B5EF4-FFF2-40B4-BE49-F238E27FC236}">
                      <a16:creationId xmlns:a16="http://schemas.microsoft.com/office/drawing/2014/main" id="{4BFFD445-E4BF-35C5-9058-6232E2B5E213}"/>
                    </a:ext>
                  </a:extLst>
                </p:cNvPr>
                <p:cNvSpPr/>
                <p:nvPr/>
              </p:nvSpPr>
              <p:spPr>
                <a:xfrm>
                  <a:off x="4318695" y="2716640"/>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3</a:t>
                  </a:r>
                </a:p>
              </p:txBody>
            </p:sp>
            <p:sp>
              <p:nvSpPr>
                <p:cNvPr id="26" name="Oval 25" descr="Oval labeled as spot 4 for a platform party member on stage right.">
                  <a:extLst>
                    <a:ext uri="{FF2B5EF4-FFF2-40B4-BE49-F238E27FC236}">
                      <a16:creationId xmlns:a16="http://schemas.microsoft.com/office/drawing/2014/main" id="{86C57355-1FAC-26D5-82F8-BAAEF8E04CDA}"/>
                    </a:ext>
                  </a:extLst>
                </p:cNvPr>
                <p:cNvSpPr/>
                <p:nvPr/>
              </p:nvSpPr>
              <p:spPr>
                <a:xfrm>
                  <a:off x="4890857" y="2716641"/>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4</a:t>
                  </a:r>
                </a:p>
              </p:txBody>
            </p:sp>
            <p:sp>
              <p:nvSpPr>
                <p:cNvPr id="27" name="Oval 26" descr="Oval labeled as spot 5 for a platform party member on stage left.">
                  <a:extLst>
                    <a:ext uri="{FF2B5EF4-FFF2-40B4-BE49-F238E27FC236}">
                      <a16:creationId xmlns:a16="http://schemas.microsoft.com/office/drawing/2014/main" id="{809F20B0-DF74-EBCA-F007-B140A99D154C}"/>
                    </a:ext>
                  </a:extLst>
                </p:cNvPr>
                <p:cNvSpPr/>
                <p:nvPr/>
              </p:nvSpPr>
              <p:spPr>
                <a:xfrm>
                  <a:off x="5496468" y="2716641"/>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5</a:t>
                  </a:r>
                </a:p>
              </p:txBody>
            </p:sp>
          </p:grpSp>
        </p:grpSp>
      </p:grpSp>
    </p:spTree>
    <p:extLst>
      <p:ext uri="{BB962C8B-B14F-4D97-AF65-F5344CB8AC3E}">
        <p14:creationId xmlns:p14="http://schemas.microsoft.com/office/powerpoint/2010/main" val="35444475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7DF5ED-FEA8-D747-7ECD-93FDAC32AA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9B5CB5-8DAC-D0AA-AF33-FF4D26F96C92}"/>
              </a:ext>
            </a:extLst>
          </p:cNvPr>
          <p:cNvSpPr>
            <a:spLocks noGrp="1"/>
          </p:cNvSpPr>
          <p:nvPr>
            <p:ph type="title"/>
          </p:nvPr>
        </p:nvSpPr>
        <p:spPr/>
        <p:txBody>
          <a:bodyPr/>
          <a:lstStyle/>
          <a:p>
            <a:r>
              <a:rPr lang="en-US"/>
              <a:t>Option 6</a:t>
            </a:r>
          </a:p>
        </p:txBody>
      </p:sp>
      <p:sp>
        <p:nvSpPr>
          <p:cNvPr id="3" name="Content Placeholder 2">
            <a:extLst>
              <a:ext uri="{FF2B5EF4-FFF2-40B4-BE49-F238E27FC236}">
                <a16:creationId xmlns:a16="http://schemas.microsoft.com/office/drawing/2014/main" id="{84221458-800F-2F5D-46ED-5B9335B72A66}"/>
              </a:ext>
            </a:extLst>
          </p:cNvPr>
          <p:cNvSpPr>
            <a:spLocks noGrp="1"/>
          </p:cNvSpPr>
          <p:nvPr>
            <p:ph sz="half" idx="1"/>
          </p:nvPr>
        </p:nvSpPr>
        <p:spPr/>
        <p:txBody>
          <a:bodyPr>
            <a:normAutofit fontScale="92500" lnSpcReduction="20000"/>
          </a:bodyPr>
          <a:lstStyle/>
          <a:p>
            <a:pPr marL="0" indent="0">
              <a:buNone/>
            </a:pPr>
            <a:r>
              <a:rPr lang="en-US"/>
              <a:t>Stage Right</a:t>
            </a:r>
          </a:p>
          <a:p>
            <a:pPr marL="0" indent="0">
              <a:buNone/>
            </a:pPr>
            <a:r>
              <a:rPr lang="en-US"/>
              <a:t>1.</a:t>
            </a:r>
          </a:p>
          <a:p>
            <a:pPr marL="0" indent="0">
              <a:buNone/>
            </a:pPr>
            <a:r>
              <a:rPr lang="en-US"/>
              <a:t>2.</a:t>
            </a:r>
          </a:p>
          <a:p>
            <a:pPr marL="0" indent="0">
              <a:buNone/>
            </a:pPr>
            <a:r>
              <a:rPr lang="en-US"/>
              <a:t>3.</a:t>
            </a:r>
          </a:p>
          <a:p>
            <a:pPr marL="0" indent="0">
              <a:buNone/>
            </a:pPr>
            <a:r>
              <a:rPr lang="en-US"/>
              <a:t>4.</a:t>
            </a:r>
          </a:p>
          <a:p>
            <a:pPr marL="0" indent="0">
              <a:buNone/>
            </a:pPr>
            <a:r>
              <a:rPr lang="en-US"/>
              <a:t>5.</a:t>
            </a:r>
          </a:p>
          <a:p>
            <a:pPr marL="0" indent="0">
              <a:buNone/>
            </a:pPr>
            <a:r>
              <a:rPr lang="en-US"/>
              <a:t>6.</a:t>
            </a:r>
          </a:p>
          <a:p>
            <a:pPr marL="0" indent="0">
              <a:buNone/>
            </a:pPr>
            <a:r>
              <a:rPr lang="en-US"/>
              <a:t>7.</a:t>
            </a:r>
          </a:p>
          <a:p>
            <a:pPr marL="0" indent="0">
              <a:buNone/>
            </a:pPr>
            <a:r>
              <a:rPr lang="en-US"/>
              <a:t>8.</a:t>
            </a:r>
          </a:p>
          <a:p>
            <a:pPr marL="0" indent="0">
              <a:buNone/>
            </a:pPr>
            <a:r>
              <a:rPr lang="en-US"/>
              <a:t>9.</a:t>
            </a:r>
          </a:p>
        </p:txBody>
      </p:sp>
      <p:sp>
        <p:nvSpPr>
          <p:cNvPr id="6" name="Content Placeholder 5">
            <a:extLst>
              <a:ext uri="{FF2B5EF4-FFF2-40B4-BE49-F238E27FC236}">
                <a16:creationId xmlns:a16="http://schemas.microsoft.com/office/drawing/2014/main" id="{14917D26-38E8-6287-F015-AF544C642DDB}"/>
              </a:ext>
            </a:extLst>
          </p:cNvPr>
          <p:cNvSpPr>
            <a:spLocks noGrp="1"/>
          </p:cNvSpPr>
          <p:nvPr>
            <p:ph sz="half" idx="2"/>
          </p:nvPr>
        </p:nvSpPr>
        <p:spPr>
          <a:xfrm>
            <a:off x="6172202" y="1825625"/>
            <a:ext cx="5181600" cy="4351338"/>
          </a:xfrm>
        </p:spPr>
        <p:txBody>
          <a:bodyPr>
            <a:normAutofit fontScale="92500" lnSpcReduction="20000"/>
          </a:bodyPr>
          <a:lstStyle/>
          <a:p>
            <a:pPr marL="0" indent="0">
              <a:buNone/>
            </a:pPr>
            <a:r>
              <a:rPr lang="en-US"/>
              <a:t>Stage Left</a:t>
            </a:r>
          </a:p>
          <a:p>
            <a:pPr marL="0" indent="0">
              <a:buNone/>
            </a:pPr>
            <a:r>
              <a:rPr lang="en-US"/>
              <a:t>1.</a:t>
            </a:r>
          </a:p>
          <a:p>
            <a:pPr marL="0" indent="0">
              <a:buNone/>
            </a:pPr>
            <a:r>
              <a:rPr lang="en-US"/>
              <a:t>2.</a:t>
            </a:r>
          </a:p>
          <a:p>
            <a:pPr marL="0" indent="0">
              <a:buNone/>
            </a:pPr>
            <a:r>
              <a:rPr lang="en-US"/>
              <a:t>3.</a:t>
            </a:r>
          </a:p>
          <a:p>
            <a:pPr marL="0" indent="0">
              <a:buNone/>
            </a:pPr>
            <a:r>
              <a:rPr lang="en-US"/>
              <a:t>4.</a:t>
            </a:r>
          </a:p>
          <a:p>
            <a:pPr marL="0" indent="0">
              <a:buNone/>
            </a:pPr>
            <a:r>
              <a:rPr lang="en-US"/>
              <a:t>5.</a:t>
            </a:r>
          </a:p>
          <a:p>
            <a:pPr marL="0" indent="0">
              <a:buNone/>
            </a:pPr>
            <a:r>
              <a:rPr lang="en-US"/>
              <a:t>6.</a:t>
            </a:r>
          </a:p>
          <a:p>
            <a:pPr marL="0" indent="0">
              <a:buNone/>
            </a:pPr>
            <a:r>
              <a:rPr lang="en-US"/>
              <a:t>7.</a:t>
            </a:r>
          </a:p>
          <a:p>
            <a:pPr marL="0" indent="0">
              <a:buNone/>
            </a:pPr>
            <a:r>
              <a:rPr lang="en-US"/>
              <a:t>8.</a:t>
            </a:r>
          </a:p>
          <a:p>
            <a:pPr marL="0" indent="0">
              <a:buNone/>
            </a:pPr>
            <a:r>
              <a:rPr lang="en-US"/>
              <a:t>9.</a:t>
            </a:r>
          </a:p>
          <a:p>
            <a:pPr marL="0" indent="0">
              <a:buNone/>
            </a:pPr>
            <a:endParaRPr lang="en-US"/>
          </a:p>
        </p:txBody>
      </p:sp>
    </p:spTree>
    <p:extLst>
      <p:ext uri="{BB962C8B-B14F-4D97-AF65-F5344CB8AC3E}">
        <p14:creationId xmlns:p14="http://schemas.microsoft.com/office/powerpoint/2010/main" val="29610297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descr="Carver Platform Map Option 1">
            <a:extLst>
              <a:ext uri="{FF2B5EF4-FFF2-40B4-BE49-F238E27FC236}">
                <a16:creationId xmlns:a16="http://schemas.microsoft.com/office/drawing/2014/main" id="{54B89EB3-70F7-EE13-C02B-1F7D2C7712D4}"/>
              </a:ext>
              <a:ext uri="{C183D7F6-B498-43B3-948B-1728B52AA6E4}">
                <adec:decorative xmlns:adec="http://schemas.microsoft.com/office/drawing/2017/decorative" val="0"/>
              </a:ext>
            </a:extLst>
          </p:cNvPr>
          <p:cNvSpPr txBox="1">
            <a:spLocks noGrp="1"/>
          </p:cNvSpPr>
          <p:nvPr>
            <p:ph type="title" idx="4294967295"/>
          </p:nvPr>
        </p:nvSpPr>
        <p:spPr>
          <a:xfrm>
            <a:off x="3918857" y="458660"/>
            <a:ext cx="3461657"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chemeClr val="tx1"/>
                </a:solidFill>
                <a:effectLst/>
                <a:uLnTx/>
                <a:uFillTx/>
                <a:latin typeface="+mn-lt"/>
                <a:ea typeface="+mn-ea"/>
                <a:cs typeface="+mn-cs"/>
              </a:rPr>
              <a:t>Carver Platform Map</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chemeClr val="tx1"/>
                </a:solidFill>
                <a:effectLst/>
                <a:uLnTx/>
                <a:uFillTx/>
                <a:latin typeface="+mn-lt"/>
                <a:ea typeface="+mn-ea"/>
                <a:cs typeface="+mn-cs"/>
              </a:rPr>
              <a:t>Option 1</a:t>
            </a:r>
          </a:p>
        </p:txBody>
      </p:sp>
      <p:sp>
        <p:nvSpPr>
          <p:cNvPr id="10" name="TextBox 9" descr="Stage Right Label">
            <a:extLst>
              <a:ext uri="{FF2B5EF4-FFF2-40B4-BE49-F238E27FC236}">
                <a16:creationId xmlns:a16="http://schemas.microsoft.com/office/drawing/2014/main" id="{C1B2EC91-9272-872E-1C1E-86BD74B0E267}"/>
              </a:ext>
              <a:ext uri="{C183D7F6-B498-43B3-948B-1728B52AA6E4}">
                <adec:decorative xmlns:adec="http://schemas.microsoft.com/office/drawing/2017/decorative" val="0"/>
              </a:ext>
            </a:extLst>
          </p:cNvPr>
          <p:cNvSpPr txBox="1"/>
          <p:nvPr/>
        </p:nvSpPr>
        <p:spPr>
          <a:xfrm>
            <a:off x="326572" y="555563"/>
            <a:ext cx="3461657" cy="369332"/>
          </a:xfrm>
          <a:prstGeom prst="rect">
            <a:avLst/>
          </a:prstGeom>
          <a:noFill/>
        </p:spPr>
        <p:txBody>
          <a:bodyPr wrap="square" rtlCol="0">
            <a:spAutoFit/>
          </a:bodyPr>
          <a:lstStyle/>
          <a:p>
            <a:pPr algn="ctr"/>
            <a:r>
              <a:rPr lang="en-US" b="1"/>
              <a:t>Stage Right</a:t>
            </a:r>
          </a:p>
        </p:txBody>
      </p:sp>
      <p:sp>
        <p:nvSpPr>
          <p:cNvPr id="11" name="TextBox 10" descr="Stage Left Label">
            <a:extLst>
              <a:ext uri="{FF2B5EF4-FFF2-40B4-BE49-F238E27FC236}">
                <a16:creationId xmlns:a16="http://schemas.microsoft.com/office/drawing/2014/main" id="{78F9A9E0-7DD8-A389-A32A-317D369F7BC1}"/>
              </a:ext>
            </a:extLst>
          </p:cNvPr>
          <p:cNvSpPr txBox="1"/>
          <p:nvPr/>
        </p:nvSpPr>
        <p:spPr>
          <a:xfrm>
            <a:off x="8305800" y="587829"/>
            <a:ext cx="3461657" cy="369332"/>
          </a:xfrm>
          <a:prstGeom prst="rect">
            <a:avLst/>
          </a:prstGeom>
          <a:noFill/>
        </p:spPr>
        <p:txBody>
          <a:bodyPr wrap="square" rtlCol="0">
            <a:spAutoFit/>
          </a:bodyPr>
          <a:lstStyle/>
          <a:p>
            <a:pPr algn="ctr"/>
            <a:r>
              <a:rPr lang="en-US" b="1"/>
              <a:t>Stage Left</a:t>
            </a:r>
          </a:p>
        </p:txBody>
      </p:sp>
      <p:grpSp>
        <p:nvGrpSpPr>
          <p:cNvPr id="23" name="Group 22" descr="Stage layout diagram with two clusters of seats—each cluster has two rows of four oval seats—on both stage left and stage right for platform party members. Four diamond shapes at the front represent podiums: two on the right, one in the center, and one on the left. Two large squares at the front corners represent stairs, and a square at the back indicates the wheelchair lift.">
            <a:extLst>
              <a:ext uri="{FF2B5EF4-FFF2-40B4-BE49-F238E27FC236}">
                <a16:creationId xmlns:a16="http://schemas.microsoft.com/office/drawing/2014/main" id="{ECD9048B-75C2-2606-22A0-7308BDD7C31F}"/>
              </a:ext>
            </a:extLst>
          </p:cNvPr>
          <p:cNvGrpSpPr/>
          <p:nvPr/>
        </p:nvGrpSpPr>
        <p:grpSpPr>
          <a:xfrm>
            <a:off x="713014" y="1208314"/>
            <a:ext cx="10765971" cy="4136572"/>
            <a:chOff x="713014" y="1208314"/>
            <a:chExt cx="10765971" cy="4136572"/>
          </a:xfrm>
        </p:grpSpPr>
        <p:sp>
          <p:nvSpPr>
            <p:cNvPr id="4" name="Rectangle 3" descr="Rectangle representing stage">
              <a:extLst>
                <a:ext uri="{FF2B5EF4-FFF2-40B4-BE49-F238E27FC236}">
                  <a16:creationId xmlns:a16="http://schemas.microsoft.com/office/drawing/2014/main" id="{7323B36C-6184-7A54-F4E8-A5DA4187F152}"/>
                </a:ext>
              </a:extLst>
            </p:cNvPr>
            <p:cNvSpPr/>
            <p:nvPr/>
          </p:nvSpPr>
          <p:spPr>
            <a:xfrm>
              <a:off x="2147821" y="1208314"/>
              <a:ext cx="7896356" cy="412588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descr="Square representing wheelchair lift">
              <a:extLst>
                <a:ext uri="{FF2B5EF4-FFF2-40B4-BE49-F238E27FC236}">
                  <a16:creationId xmlns:a16="http://schemas.microsoft.com/office/drawing/2014/main" id="{6CF59D93-849B-91C9-52C2-D3B868EF118E}"/>
                </a:ext>
              </a:extLst>
            </p:cNvPr>
            <p:cNvSpPr/>
            <p:nvPr/>
          </p:nvSpPr>
          <p:spPr>
            <a:xfrm>
              <a:off x="713014" y="1208315"/>
              <a:ext cx="1434807" cy="1464368"/>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Lift</a:t>
              </a:r>
            </a:p>
          </p:txBody>
        </p:sp>
        <p:grpSp>
          <p:nvGrpSpPr>
            <p:cNvPr id="22" name="Group 21">
              <a:extLst>
                <a:ext uri="{FF2B5EF4-FFF2-40B4-BE49-F238E27FC236}">
                  <a16:creationId xmlns:a16="http://schemas.microsoft.com/office/drawing/2014/main" id="{CEA6C20E-0DCE-10E1-44A5-76D3F6378C92}"/>
                </a:ext>
              </a:extLst>
            </p:cNvPr>
            <p:cNvGrpSpPr/>
            <p:nvPr/>
          </p:nvGrpSpPr>
          <p:grpSpPr>
            <a:xfrm>
              <a:off x="713014" y="2011973"/>
              <a:ext cx="10765971" cy="3332913"/>
              <a:chOff x="713014" y="2011973"/>
              <a:chExt cx="10765971" cy="3332913"/>
            </a:xfrm>
          </p:grpSpPr>
          <p:sp>
            <p:nvSpPr>
              <p:cNvPr id="5" name="Rectangle 4" descr="Square representing stairs on stage right/">
                <a:extLst>
                  <a:ext uri="{FF2B5EF4-FFF2-40B4-BE49-F238E27FC236}">
                    <a16:creationId xmlns:a16="http://schemas.microsoft.com/office/drawing/2014/main" id="{C36FC369-94B3-700D-F97A-1F30E2136167}"/>
                  </a:ext>
                </a:extLst>
              </p:cNvPr>
              <p:cNvSpPr/>
              <p:nvPr/>
            </p:nvSpPr>
            <p:spPr>
              <a:xfrm>
                <a:off x="713014" y="3880518"/>
                <a:ext cx="1434807" cy="1464368"/>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Stairs</a:t>
                </a:r>
              </a:p>
            </p:txBody>
          </p:sp>
          <p:sp>
            <p:nvSpPr>
              <p:cNvPr id="8" name="Rectangle 7" descr="Square representing stairs on stage left.">
                <a:extLst>
                  <a:ext uri="{FF2B5EF4-FFF2-40B4-BE49-F238E27FC236}">
                    <a16:creationId xmlns:a16="http://schemas.microsoft.com/office/drawing/2014/main" id="{C96AC4C2-1472-BD1F-ADAF-A0372F3E0FAF}"/>
                  </a:ext>
                </a:extLst>
              </p:cNvPr>
              <p:cNvSpPr/>
              <p:nvPr/>
            </p:nvSpPr>
            <p:spPr>
              <a:xfrm>
                <a:off x="10044178" y="3869830"/>
                <a:ext cx="1434807" cy="1464368"/>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Stairs</a:t>
                </a:r>
              </a:p>
            </p:txBody>
          </p:sp>
          <p:sp>
            <p:nvSpPr>
              <p:cNvPr id="15" name="Diamond 14" descr="Diamond representing back podium on stage right">
                <a:extLst>
                  <a:ext uri="{FF2B5EF4-FFF2-40B4-BE49-F238E27FC236}">
                    <a16:creationId xmlns:a16="http://schemas.microsoft.com/office/drawing/2014/main" id="{A4C86039-9A34-A7BE-666C-5332D9534B27}"/>
                  </a:ext>
                </a:extLst>
              </p:cNvPr>
              <p:cNvSpPr/>
              <p:nvPr/>
            </p:nvSpPr>
            <p:spPr>
              <a:xfrm>
                <a:off x="2163886" y="3065405"/>
                <a:ext cx="1178027" cy="815113"/>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Right</a:t>
                </a:r>
              </a:p>
            </p:txBody>
          </p:sp>
          <p:sp>
            <p:nvSpPr>
              <p:cNvPr id="53" name="Diamond 52" descr="Diamond representing front podium on stage right">
                <a:extLst>
                  <a:ext uri="{FF2B5EF4-FFF2-40B4-BE49-F238E27FC236}">
                    <a16:creationId xmlns:a16="http://schemas.microsoft.com/office/drawing/2014/main" id="{E9D797D9-A94E-26E2-A1F5-F391DE125800}"/>
                  </a:ext>
                </a:extLst>
              </p:cNvPr>
              <p:cNvSpPr/>
              <p:nvPr/>
            </p:nvSpPr>
            <p:spPr>
              <a:xfrm>
                <a:off x="2993614" y="4196462"/>
                <a:ext cx="1178027" cy="815113"/>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Right</a:t>
                </a:r>
              </a:p>
            </p:txBody>
          </p:sp>
          <p:sp>
            <p:nvSpPr>
              <p:cNvPr id="14" name="Diamond 13" descr="Diamond representing center podium">
                <a:extLst>
                  <a:ext uri="{FF2B5EF4-FFF2-40B4-BE49-F238E27FC236}">
                    <a16:creationId xmlns:a16="http://schemas.microsoft.com/office/drawing/2014/main" id="{1B7DD996-BFDE-5ADC-8141-5741D989A599}"/>
                  </a:ext>
                </a:extLst>
              </p:cNvPr>
              <p:cNvSpPr/>
              <p:nvPr/>
            </p:nvSpPr>
            <p:spPr>
              <a:xfrm>
                <a:off x="5334000" y="4123194"/>
                <a:ext cx="1434806" cy="982206"/>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Center</a:t>
                </a:r>
              </a:p>
            </p:txBody>
          </p:sp>
          <p:sp>
            <p:nvSpPr>
              <p:cNvPr id="16" name="Diamond 15" descr="Diamond representing podium on stage left">
                <a:extLst>
                  <a:ext uri="{FF2B5EF4-FFF2-40B4-BE49-F238E27FC236}">
                    <a16:creationId xmlns:a16="http://schemas.microsoft.com/office/drawing/2014/main" id="{FF6134DE-A19E-1A34-3376-9F433CF55D0C}"/>
                  </a:ext>
                </a:extLst>
              </p:cNvPr>
              <p:cNvSpPr/>
              <p:nvPr/>
            </p:nvSpPr>
            <p:spPr>
              <a:xfrm>
                <a:off x="8989490" y="3021432"/>
                <a:ext cx="1054688" cy="848387"/>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Left</a:t>
                </a:r>
              </a:p>
            </p:txBody>
          </p:sp>
          <p:sp>
            <p:nvSpPr>
              <p:cNvPr id="17" name="Oval 16" descr="Oval labeled as spot 1 for a platform party member on stage right.">
                <a:extLst>
                  <a:ext uri="{FF2B5EF4-FFF2-40B4-BE49-F238E27FC236}">
                    <a16:creationId xmlns:a16="http://schemas.microsoft.com/office/drawing/2014/main" id="{CF2A3D29-976D-B518-2824-CD94B118215D}"/>
                  </a:ext>
                </a:extLst>
              </p:cNvPr>
              <p:cNvSpPr/>
              <p:nvPr/>
            </p:nvSpPr>
            <p:spPr>
              <a:xfrm>
                <a:off x="3399560" y="2672688"/>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400">
                    <a:solidFill>
                      <a:schemeClr val="tx1"/>
                    </a:solidFill>
                  </a:rPr>
                  <a:t>4</a:t>
                </a:r>
              </a:p>
            </p:txBody>
          </p:sp>
          <p:sp>
            <p:nvSpPr>
              <p:cNvPr id="19" name="Oval 18" descr="Oval labeled as spot 2 for a platform party member on stage right.">
                <a:extLst>
                  <a:ext uri="{FF2B5EF4-FFF2-40B4-BE49-F238E27FC236}">
                    <a16:creationId xmlns:a16="http://schemas.microsoft.com/office/drawing/2014/main" id="{7A0CF9A8-985A-761E-2B3D-120DFAE8B8A6}"/>
                  </a:ext>
                </a:extLst>
              </p:cNvPr>
              <p:cNvSpPr/>
              <p:nvPr/>
            </p:nvSpPr>
            <p:spPr>
              <a:xfrm>
                <a:off x="3985205" y="2672685"/>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400">
                    <a:solidFill>
                      <a:schemeClr val="tx1"/>
                    </a:solidFill>
                  </a:rPr>
                  <a:t>3</a:t>
                </a:r>
              </a:p>
            </p:txBody>
          </p:sp>
          <p:sp>
            <p:nvSpPr>
              <p:cNvPr id="20" name="Oval 19" descr="Oval labeled as spot 3 for a platform party member on stage right.">
                <a:extLst>
                  <a:ext uri="{FF2B5EF4-FFF2-40B4-BE49-F238E27FC236}">
                    <a16:creationId xmlns:a16="http://schemas.microsoft.com/office/drawing/2014/main" id="{133207D9-30EE-73C0-CE27-D2C8C3A07D65}"/>
                  </a:ext>
                </a:extLst>
              </p:cNvPr>
              <p:cNvSpPr/>
              <p:nvPr/>
            </p:nvSpPr>
            <p:spPr>
              <a:xfrm>
                <a:off x="4582253" y="2672684"/>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400">
                    <a:solidFill>
                      <a:schemeClr val="tx1"/>
                    </a:solidFill>
                  </a:rPr>
                  <a:t>2</a:t>
                </a:r>
              </a:p>
            </p:txBody>
          </p:sp>
          <p:sp>
            <p:nvSpPr>
              <p:cNvPr id="21" name="Oval 20" descr="Oval labeled as spot 4 for a platform party member on stage right.">
                <a:extLst>
                  <a:ext uri="{FF2B5EF4-FFF2-40B4-BE49-F238E27FC236}">
                    <a16:creationId xmlns:a16="http://schemas.microsoft.com/office/drawing/2014/main" id="{07DF5C8F-4DAD-7E63-A5E8-21678A74F726}"/>
                  </a:ext>
                </a:extLst>
              </p:cNvPr>
              <p:cNvSpPr/>
              <p:nvPr/>
            </p:nvSpPr>
            <p:spPr>
              <a:xfrm>
                <a:off x="5179301" y="2672683"/>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400">
                    <a:solidFill>
                      <a:schemeClr val="tx1"/>
                    </a:solidFill>
                  </a:rPr>
                  <a:t>1</a:t>
                </a:r>
              </a:p>
            </p:txBody>
          </p:sp>
          <p:sp>
            <p:nvSpPr>
              <p:cNvPr id="44" name="Oval 43" descr="Oval labeled as spot 9 for a platform party member on stage right.">
                <a:extLst>
                  <a:ext uri="{FF2B5EF4-FFF2-40B4-BE49-F238E27FC236}">
                    <a16:creationId xmlns:a16="http://schemas.microsoft.com/office/drawing/2014/main" id="{80FC54FF-7E36-08B2-6B0D-D9DA9CBBE9A1}"/>
                  </a:ext>
                </a:extLst>
              </p:cNvPr>
              <p:cNvSpPr/>
              <p:nvPr/>
            </p:nvSpPr>
            <p:spPr>
              <a:xfrm>
                <a:off x="3403316" y="2012850"/>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400">
                    <a:solidFill>
                      <a:schemeClr val="tx1"/>
                    </a:solidFill>
                  </a:rPr>
                  <a:t>8</a:t>
                </a:r>
              </a:p>
            </p:txBody>
          </p:sp>
          <p:sp>
            <p:nvSpPr>
              <p:cNvPr id="45" name="Oval 44" descr="Oval labeled as spot 10 for a platform party member on stage right.">
                <a:extLst>
                  <a:ext uri="{FF2B5EF4-FFF2-40B4-BE49-F238E27FC236}">
                    <a16:creationId xmlns:a16="http://schemas.microsoft.com/office/drawing/2014/main" id="{567D0986-5E02-4C0A-2903-88BB9AEF481B}"/>
                  </a:ext>
                </a:extLst>
              </p:cNvPr>
              <p:cNvSpPr/>
              <p:nvPr/>
            </p:nvSpPr>
            <p:spPr>
              <a:xfrm>
                <a:off x="3988961" y="2012847"/>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400">
                    <a:solidFill>
                      <a:schemeClr val="tx1"/>
                    </a:solidFill>
                  </a:rPr>
                  <a:t>7</a:t>
                </a:r>
              </a:p>
            </p:txBody>
          </p:sp>
          <p:sp>
            <p:nvSpPr>
              <p:cNvPr id="46" name="Oval 45" descr="Oval labeled as spot 11 for a platform party member on stage right.">
                <a:extLst>
                  <a:ext uri="{FF2B5EF4-FFF2-40B4-BE49-F238E27FC236}">
                    <a16:creationId xmlns:a16="http://schemas.microsoft.com/office/drawing/2014/main" id="{1EB81CE0-54C6-876C-5434-BE9F13940C8B}"/>
                  </a:ext>
                </a:extLst>
              </p:cNvPr>
              <p:cNvSpPr/>
              <p:nvPr/>
            </p:nvSpPr>
            <p:spPr>
              <a:xfrm>
                <a:off x="4586009" y="2012846"/>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400">
                    <a:solidFill>
                      <a:schemeClr val="tx1"/>
                    </a:solidFill>
                  </a:rPr>
                  <a:t>6</a:t>
                </a:r>
              </a:p>
            </p:txBody>
          </p:sp>
          <p:sp>
            <p:nvSpPr>
              <p:cNvPr id="47" name="Oval 46" descr="Oval labeled as spot 12 for a platform party member on stage right.">
                <a:extLst>
                  <a:ext uri="{FF2B5EF4-FFF2-40B4-BE49-F238E27FC236}">
                    <a16:creationId xmlns:a16="http://schemas.microsoft.com/office/drawing/2014/main" id="{ABAF310B-1A1B-4EBB-1832-3D1A3F8AE3C8}"/>
                  </a:ext>
                </a:extLst>
              </p:cNvPr>
              <p:cNvSpPr/>
              <p:nvPr/>
            </p:nvSpPr>
            <p:spPr>
              <a:xfrm>
                <a:off x="5183057" y="2012845"/>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400">
                    <a:solidFill>
                      <a:schemeClr val="tx1"/>
                    </a:solidFill>
                  </a:rPr>
                  <a:t>5</a:t>
                </a:r>
              </a:p>
            </p:txBody>
          </p:sp>
          <p:sp>
            <p:nvSpPr>
              <p:cNvPr id="7" name="Oval 6" descr="Oval labeled as spot 5 for a platform party member on stage left.">
                <a:extLst>
                  <a:ext uri="{FF2B5EF4-FFF2-40B4-BE49-F238E27FC236}">
                    <a16:creationId xmlns:a16="http://schemas.microsoft.com/office/drawing/2014/main" id="{2314A4CB-2D13-EE07-C4E3-64ABD5A88BA9}"/>
                  </a:ext>
                </a:extLst>
              </p:cNvPr>
              <p:cNvSpPr/>
              <p:nvPr/>
            </p:nvSpPr>
            <p:spPr>
              <a:xfrm>
                <a:off x="6478073" y="2676836"/>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1</a:t>
                </a:r>
              </a:p>
            </p:txBody>
          </p:sp>
          <p:sp>
            <p:nvSpPr>
              <p:cNvPr id="12" name="Oval 11" descr="Oval labeled as spot 6 for a platform party member on stage left.">
                <a:extLst>
                  <a:ext uri="{FF2B5EF4-FFF2-40B4-BE49-F238E27FC236}">
                    <a16:creationId xmlns:a16="http://schemas.microsoft.com/office/drawing/2014/main" id="{BFD8F3FF-2390-6276-4BF1-54F5788350D4}"/>
                  </a:ext>
                </a:extLst>
              </p:cNvPr>
              <p:cNvSpPr/>
              <p:nvPr/>
            </p:nvSpPr>
            <p:spPr>
              <a:xfrm>
                <a:off x="7063718" y="2676833"/>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2</a:t>
                </a:r>
              </a:p>
            </p:txBody>
          </p:sp>
          <p:sp>
            <p:nvSpPr>
              <p:cNvPr id="18" name="Oval 17" descr="Oval labeled as spot 7 for a platform party member on stage left.">
                <a:extLst>
                  <a:ext uri="{FF2B5EF4-FFF2-40B4-BE49-F238E27FC236}">
                    <a16:creationId xmlns:a16="http://schemas.microsoft.com/office/drawing/2014/main" id="{683D9754-04C6-6BA7-EAA1-434AA1D8DBDB}"/>
                  </a:ext>
                </a:extLst>
              </p:cNvPr>
              <p:cNvSpPr/>
              <p:nvPr/>
            </p:nvSpPr>
            <p:spPr>
              <a:xfrm>
                <a:off x="7660766" y="2676832"/>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3</a:t>
                </a:r>
              </a:p>
            </p:txBody>
          </p:sp>
          <p:sp>
            <p:nvSpPr>
              <p:cNvPr id="42" name="Oval 41" descr="Oval labeled as spot 8 for a platform party member on stage left.">
                <a:extLst>
                  <a:ext uri="{FF2B5EF4-FFF2-40B4-BE49-F238E27FC236}">
                    <a16:creationId xmlns:a16="http://schemas.microsoft.com/office/drawing/2014/main" id="{15C3AE20-5246-494B-1F11-4AF5C43166A4}"/>
                  </a:ext>
                </a:extLst>
              </p:cNvPr>
              <p:cNvSpPr/>
              <p:nvPr/>
            </p:nvSpPr>
            <p:spPr>
              <a:xfrm>
                <a:off x="8257814" y="2676831"/>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4</a:t>
                </a:r>
              </a:p>
            </p:txBody>
          </p:sp>
          <p:sp>
            <p:nvSpPr>
              <p:cNvPr id="49" name="Oval 48" descr="Oval labeled as spot 13 for a platform party member on stage left.">
                <a:extLst>
                  <a:ext uri="{FF2B5EF4-FFF2-40B4-BE49-F238E27FC236}">
                    <a16:creationId xmlns:a16="http://schemas.microsoft.com/office/drawing/2014/main" id="{A4D81688-88F5-91B6-3BCE-4AC1DC118626}"/>
                  </a:ext>
                </a:extLst>
              </p:cNvPr>
              <p:cNvSpPr/>
              <p:nvPr/>
            </p:nvSpPr>
            <p:spPr>
              <a:xfrm>
                <a:off x="6478073" y="2011978"/>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5</a:t>
                </a:r>
              </a:p>
            </p:txBody>
          </p:sp>
          <p:sp>
            <p:nvSpPr>
              <p:cNvPr id="50" name="Oval 49" descr="Oval labeled as spot 14 for a platform party member on stage left.">
                <a:extLst>
                  <a:ext uri="{FF2B5EF4-FFF2-40B4-BE49-F238E27FC236}">
                    <a16:creationId xmlns:a16="http://schemas.microsoft.com/office/drawing/2014/main" id="{DDFB0F68-3603-DF8E-C84B-61ECFE6418FD}"/>
                  </a:ext>
                </a:extLst>
              </p:cNvPr>
              <p:cNvSpPr/>
              <p:nvPr/>
            </p:nvSpPr>
            <p:spPr>
              <a:xfrm>
                <a:off x="7063718" y="2011975"/>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6</a:t>
                </a:r>
              </a:p>
            </p:txBody>
          </p:sp>
          <p:sp>
            <p:nvSpPr>
              <p:cNvPr id="51" name="Oval 50" descr="Oval labeled as spot 15 for a platform party member on stage left.">
                <a:extLst>
                  <a:ext uri="{FF2B5EF4-FFF2-40B4-BE49-F238E27FC236}">
                    <a16:creationId xmlns:a16="http://schemas.microsoft.com/office/drawing/2014/main" id="{11CD27F3-FD1A-5D46-4B27-950AA02C44F1}"/>
                  </a:ext>
                </a:extLst>
              </p:cNvPr>
              <p:cNvSpPr/>
              <p:nvPr/>
            </p:nvSpPr>
            <p:spPr>
              <a:xfrm>
                <a:off x="7660766" y="2011974"/>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7</a:t>
                </a:r>
              </a:p>
            </p:txBody>
          </p:sp>
          <p:sp>
            <p:nvSpPr>
              <p:cNvPr id="52" name="Oval 51" descr="Oval labeled as spot 16 for a platform party member on stage left.">
                <a:extLst>
                  <a:ext uri="{FF2B5EF4-FFF2-40B4-BE49-F238E27FC236}">
                    <a16:creationId xmlns:a16="http://schemas.microsoft.com/office/drawing/2014/main" id="{07B5F0AF-C051-7181-9665-C287CA457CBE}"/>
                  </a:ext>
                </a:extLst>
              </p:cNvPr>
              <p:cNvSpPr/>
              <p:nvPr/>
            </p:nvSpPr>
            <p:spPr>
              <a:xfrm>
                <a:off x="8257814" y="2011973"/>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8</a:t>
                </a:r>
              </a:p>
            </p:txBody>
          </p:sp>
        </p:grpSp>
      </p:grpSp>
    </p:spTree>
    <p:extLst>
      <p:ext uri="{BB962C8B-B14F-4D97-AF65-F5344CB8AC3E}">
        <p14:creationId xmlns:p14="http://schemas.microsoft.com/office/powerpoint/2010/main" val="19342353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47D54-9A74-FF0A-5A8D-FC2235FD6988}"/>
              </a:ext>
            </a:extLst>
          </p:cNvPr>
          <p:cNvSpPr>
            <a:spLocks noGrp="1"/>
          </p:cNvSpPr>
          <p:nvPr>
            <p:ph type="title"/>
          </p:nvPr>
        </p:nvSpPr>
        <p:spPr/>
        <p:txBody>
          <a:bodyPr/>
          <a:lstStyle/>
          <a:p>
            <a:r>
              <a:rPr lang="en-US"/>
              <a:t>Option 1</a:t>
            </a:r>
          </a:p>
        </p:txBody>
      </p:sp>
      <p:sp>
        <p:nvSpPr>
          <p:cNvPr id="3" name="Content Placeholder 2">
            <a:extLst>
              <a:ext uri="{FF2B5EF4-FFF2-40B4-BE49-F238E27FC236}">
                <a16:creationId xmlns:a16="http://schemas.microsoft.com/office/drawing/2014/main" id="{12930409-D54B-631F-C238-649C50A50CB3}"/>
              </a:ext>
            </a:extLst>
          </p:cNvPr>
          <p:cNvSpPr>
            <a:spLocks noGrp="1"/>
          </p:cNvSpPr>
          <p:nvPr>
            <p:ph sz="half" idx="1"/>
          </p:nvPr>
        </p:nvSpPr>
        <p:spPr/>
        <p:txBody>
          <a:bodyPr>
            <a:normAutofit lnSpcReduction="10000"/>
          </a:bodyPr>
          <a:lstStyle/>
          <a:p>
            <a:pPr marL="0" indent="0">
              <a:buNone/>
            </a:pPr>
            <a:r>
              <a:rPr lang="en-US"/>
              <a:t>Stage Right</a:t>
            </a:r>
          </a:p>
          <a:p>
            <a:pPr marL="0" indent="0">
              <a:buNone/>
            </a:pPr>
            <a:r>
              <a:rPr lang="en-US"/>
              <a:t>1.</a:t>
            </a:r>
          </a:p>
          <a:p>
            <a:pPr marL="0" indent="0">
              <a:buNone/>
            </a:pPr>
            <a:r>
              <a:rPr lang="en-US"/>
              <a:t>2.</a:t>
            </a:r>
          </a:p>
          <a:p>
            <a:pPr marL="0" indent="0">
              <a:buNone/>
            </a:pPr>
            <a:r>
              <a:rPr lang="en-US"/>
              <a:t>3.</a:t>
            </a:r>
          </a:p>
          <a:p>
            <a:pPr marL="0" indent="0">
              <a:buNone/>
            </a:pPr>
            <a:r>
              <a:rPr lang="en-US"/>
              <a:t>4.</a:t>
            </a:r>
          </a:p>
          <a:p>
            <a:pPr marL="0" indent="0">
              <a:buNone/>
            </a:pPr>
            <a:r>
              <a:rPr lang="en-US"/>
              <a:t>5.</a:t>
            </a:r>
          </a:p>
          <a:p>
            <a:pPr marL="0" indent="0">
              <a:buNone/>
            </a:pPr>
            <a:r>
              <a:rPr lang="en-US"/>
              <a:t>6.</a:t>
            </a:r>
          </a:p>
          <a:p>
            <a:pPr marL="0" indent="0">
              <a:buNone/>
            </a:pPr>
            <a:r>
              <a:rPr lang="en-US"/>
              <a:t>7.</a:t>
            </a:r>
          </a:p>
          <a:p>
            <a:pPr marL="0" indent="0">
              <a:buNone/>
            </a:pPr>
            <a:r>
              <a:rPr lang="en-US"/>
              <a:t>8.</a:t>
            </a:r>
          </a:p>
        </p:txBody>
      </p:sp>
      <p:sp>
        <p:nvSpPr>
          <p:cNvPr id="6" name="Content Placeholder 5">
            <a:extLst>
              <a:ext uri="{FF2B5EF4-FFF2-40B4-BE49-F238E27FC236}">
                <a16:creationId xmlns:a16="http://schemas.microsoft.com/office/drawing/2014/main" id="{719679FF-1A15-2278-9CDE-94B54A6017EB}"/>
              </a:ext>
            </a:extLst>
          </p:cNvPr>
          <p:cNvSpPr>
            <a:spLocks noGrp="1"/>
          </p:cNvSpPr>
          <p:nvPr>
            <p:ph sz="half" idx="2"/>
          </p:nvPr>
        </p:nvSpPr>
        <p:spPr>
          <a:xfrm>
            <a:off x="6172202" y="1825625"/>
            <a:ext cx="5181600" cy="4351338"/>
          </a:xfrm>
        </p:spPr>
        <p:txBody>
          <a:bodyPr>
            <a:normAutofit lnSpcReduction="10000"/>
          </a:bodyPr>
          <a:lstStyle/>
          <a:p>
            <a:pPr marL="0" indent="0">
              <a:buNone/>
            </a:pPr>
            <a:r>
              <a:rPr lang="en-US"/>
              <a:t>Stage Left</a:t>
            </a:r>
          </a:p>
          <a:p>
            <a:pPr marL="0" indent="0">
              <a:buNone/>
            </a:pPr>
            <a:r>
              <a:rPr lang="en-US"/>
              <a:t>1.</a:t>
            </a:r>
          </a:p>
          <a:p>
            <a:pPr marL="0" indent="0">
              <a:buNone/>
            </a:pPr>
            <a:r>
              <a:rPr lang="en-US"/>
              <a:t>2.</a:t>
            </a:r>
          </a:p>
          <a:p>
            <a:pPr marL="0" indent="0">
              <a:buNone/>
            </a:pPr>
            <a:r>
              <a:rPr lang="en-US"/>
              <a:t>3.</a:t>
            </a:r>
          </a:p>
          <a:p>
            <a:pPr marL="0" indent="0">
              <a:buNone/>
            </a:pPr>
            <a:r>
              <a:rPr lang="en-US"/>
              <a:t>4.</a:t>
            </a:r>
          </a:p>
          <a:p>
            <a:pPr marL="0" indent="0">
              <a:buNone/>
            </a:pPr>
            <a:r>
              <a:rPr lang="en-US"/>
              <a:t>5.</a:t>
            </a:r>
          </a:p>
          <a:p>
            <a:pPr marL="0" indent="0">
              <a:buNone/>
            </a:pPr>
            <a:r>
              <a:rPr lang="en-US"/>
              <a:t>6.</a:t>
            </a:r>
          </a:p>
          <a:p>
            <a:pPr marL="0" indent="0">
              <a:buNone/>
            </a:pPr>
            <a:r>
              <a:rPr lang="en-US"/>
              <a:t>7.</a:t>
            </a:r>
          </a:p>
          <a:p>
            <a:pPr marL="0" indent="0">
              <a:buNone/>
            </a:pPr>
            <a:r>
              <a:rPr lang="en-US"/>
              <a:t>8.</a:t>
            </a:r>
          </a:p>
          <a:p>
            <a:endParaRPr lang="en-US"/>
          </a:p>
        </p:txBody>
      </p:sp>
    </p:spTree>
    <p:extLst>
      <p:ext uri="{BB962C8B-B14F-4D97-AF65-F5344CB8AC3E}">
        <p14:creationId xmlns:p14="http://schemas.microsoft.com/office/powerpoint/2010/main" val="11441955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184538-2922-510B-8E5D-FB79341ACC92}"/>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2F0D7048-4C1D-E801-11B5-471C6662133A}"/>
              </a:ext>
            </a:extLst>
          </p:cNvPr>
          <p:cNvSpPr txBox="1">
            <a:spLocks noGrp="1"/>
          </p:cNvSpPr>
          <p:nvPr>
            <p:ph type="title" idx="4294967295"/>
          </p:nvPr>
        </p:nvSpPr>
        <p:spPr>
          <a:xfrm>
            <a:off x="3918857" y="449329"/>
            <a:ext cx="3461657"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chemeClr val="tx1"/>
                </a:solidFill>
                <a:effectLst/>
                <a:uLnTx/>
                <a:uFillTx/>
                <a:latin typeface="+mn-lt"/>
                <a:ea typeface="+mn-ea"/>
                <a:cs typeface="+mn-cs"/>
              </a:rPr>
              <a:t>Carver Platform Map</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chemeClr val="tx1"/>
                </a:solidFill>
                <a:effectLst/>
                <a:uLnTx/>
                <a:uFillTx/>
                <a:latin typeface="+mn-lt"/>
                <a:ea typeface="+mn-ea"/>
                <a:cs typeface="+mn-cs"/>
              </a:rPr>
              <a:t>Option 2</a:t>
            </a:r>
          </a:p>
        </p:txBody>
      </p:sp>
      <p:sp>
        <p:nvSpPr>
          <p:cNvPr id="10" name="TextBox 9">
            <a:extLst>
              <a:ext uri="{FF2B5EF4-FFF2-40B4-BE49-F238E27FC236}">
                <a16:creationId xmlns:a16="http://schemas.microsoft.com/office/drawing/2014/main" id="{9963AD7D-A3BD-817B-3004-76D10BA8C3DF}"/>
              </a:ext>
            </a:extLst>
          </p:cNvPr>
          <p:cNvSpPr txBox="1"/>
          <p:nvPr/>
        </p:nvSpPr>
        <p:spPr>
          <a:xfrm>
            <a:off x="416992" y="587829"/>
            <a:ext cx="3461657" cy="369332"/>
          </a:xfrm>
          <a:prstGeom prst="rect">
            <a:avLst/>
          </a:prstGeom>
          <a:noFill/>
        </p:spPr>
        <p:txBody>
          <a:bodyPr wrap="square" rtlCol="0">
            <a:spAutoFit/>
          </a:bodyPr>
          <a:lstStyle/>
          <a:p>
            <a:pPr algn="ctr"/>
            <a:r>
              <a:rPr lang="en-US" b="1"/>
              <a:t>Stage Right</a:t>
            </a:r>
          </a:p>
        </p:txBody>
      </p:sp>
      <p:sp>
        <p:nvSpPr>
          <p:cNvPr id="11" name="TextBox 10">
            <a:extLst>
              <a:ext uri="{FF2B5EF4-FFF2-40B4-BE49-F238E27FC236}">
                <a16:creationId xmlns:a16="http://schemas.microsoft.com/office/drawing/2014/main" id="{1684F02F-6767-B0DB-A98F-56B522F7C399}"/>
              </a:ext>
            </a:extLst>
          </p:cNvPr>
          <p:cNvSpPr txBox="1"/>
          <p:nvPr/>
        </p:nvSpPr>
        <p:spPr>
          <a:xfrm>
            <a:off x="8305800" y="587829"/>
            <a:ext cx="3461657" cy="369332"/>
          </a:xfrm>
          <a:prstGeom prst="rect">
            <a:avLst/>
          </a:prstGeom>
          <a:noFill/>
        </p:spPr>
        <p:txBody>
          <a:bodyPr wrap="square" rtlCol="0">
            <a:spAutoFit/>
          </a:bodyPr>
          <a:lstStyle/>
          <a:p>
            <a:pPr algn="ctr"/>
            <a:r>
              <a:rPr lang="en-US" b="1"/>
              <a:t>Stage Left</a:t>
            </a:r>
          </a:p>
        </p:txBody>
      </p:sp>
      <p:grpSp>
        <p:nvGrpSpPr>
          <p:cNvPr id="7" name="Group 6" descr="Stage layout diagram with two rows of five oval seats—five on stage left and five on stage right—for platform party members. Four diamond shapes at the front represent podiums: two on stage right, one centered, and one on stage left. Two large squares at the front corners indicate stairs, and a larger square at the back represents the wheelchair lift.">
            <a:extLst>
              <a:ext uri="{FF2B5EF4-FFF2-40B4-BE49-F238E27FC236}">
                <a16:creationId xmlns:a16="http://schemas.microsoft.com/office/drawing/2014/main" id="{B68A7032-A710-097B-5DD7-C3D41F93141A}"/>
              </a:ext>
            </a:extLst>
          </p:cNvPr>
          <p:cNvGrpSpPr/>
          <p:nvPr/>
        </p:nvGrpSpPr>
        <p:grpSpPr>
          <a:xfrm>
            <a:off x="713014" y="1208314"/>
            <a:ext cx="10765971" cy="4136572"/>
            <a:chOff x="713014" y="1208314"/>
            <a:chExt cx="10765971" cy="4136572"/>
          </a:xfrm>
        </p:grpSpPr>
        <p:grpSp>
          <p:nvGrpSpPr>
            <p:cNvPr id="13" name="Group 12">
              <a:extLst>
                <a:ext uri="{FF2B5EF4-FFF2-40B4-BE49-F238E27FC236}">
                  <a16:creationId xmlns:a16="http://schemas.microsoft.com/office/drawing/2014/main" id="{1B7AFE66-C780-8E2F-ABE0-2B9CEB99B391}"/>
                </a:ext>
              </a:extLst>
            </p:cNvPr>
            <p:cNvGrpSpPr/>
            <p:nvPr/>
          </p:nvGrpSpPr>
          <p:grpSpPr>
            <a:xfrm>
              <a:off x="713014" y="1208314"/>
              <a:ext cx="10765971" cy="4136572"/>
              <a:chOff x="133350" y="1197428"/>
              <a:chExt cx="11925299" cy="4212771"/>
            </a:xfrm>
          </p:grpSpPr>
          <p:sp>
            <p:nvSpPr>
              <p:cNvPr id="4" name="Rectangle 3">
                <a:extLst>
                  <a:ext uri="{FF2B5EF4-FFF2-40B4-BE49-F238E27FC236}">
                    <a16:creationId xmlns:a16="http://schemas.microsoft.com/office/drawing/2014/main" id="{4EC4AFFD-17F7-3CB6-DA57-C60B2F830BA1}"/>
                  </a:ext>
                </a:extLst>
              </p:cNvPr>
              <p:cNvSpPr/>
              <p:nvPr/>
            </p:nvSpPr>
            <p:spPr>
              <a:xfrm>
                <a:off x="1722664" y="1197428"/>
                <a:ext cx="8746671" cy="4201886"/>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2B00D968-D7FF-4342-3462-7807FC5AC934}"/>
                  </a:ext>
                </a:extLst>
              </p:cNvPr>
              <p:cNvSpPr/>
              <p:nvPr/>
            </p:nvSpPr>
            <p:spPr>
              <a:xfrm>
                <a:off x="133350" y="3918856"/>
                <a:ext cx="1589314" cy="149134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Stairs</a:t>
                </a:r>
              </a:p>
            </p:txBody>
          </p:sp>
          <p:sp>
            <p:nvSpPr>
              <p:cNvPr id="6" name="Rectangle 5">
                <a:extLst>
                  <a:ext uri="{FF2B5EF4-FFF2-40B4-BE49-F238E27FC236}">
                    <a16:creationId xmlns:a16="http://schemas.microsoft.com/office/drawing/2014/main" id="{39A7C9BA-B5E8-D923-6ACE-B2CA04D11B6A}"/>
                  </a:ext>
                </a:extLst>
              </p:cNvPr>
              <p:cNvSpPr/>
              <p:nvPr/>
            </p:nvSpPr>
            <p:spPr>
              <a:xfrm>
                <a:off x="133350" y="1197429"/>
                <a:ext cx="1589314" cy="149134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Lift</a:t>
                </a:r>
              </a:p>
            </p:txBody>
          </p:sp>
          <p:sp>
            <p:nvSpPr>
              <p:cNvPr id="8" name="Rectangle 7">
                <a:extLst>
                  <a:ext uri="{FF2B5EF4-FFF2-40B4-BE49-F238E27FC236}">
                    <a16:creationId xmlns:a16="http://schemas.microsoft.com/office/drawing/2014/main" id="{25CE26C9-BC9E-401D-C1BF-B35C30115080}"/>
                  </a:ext>
                </a:extLst>
              </p:cNvPr>
              <p:cNvSpPr/>
              <p:nvPr/>
            </p:nvSpPr>
            <p:spPr>
              <a:xfrm>
                <a:off x="10469335" y="3907971"/>
                <a:ext cx="1589314" cy="149134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Stairs</a:t>
                </a:r>
              </a:p>
            </p:txBody>
          </p:sp>
        </p:grpSp>
        <p:sp>
          <p:nvSpPr>
            <p:cNvPr id="14" name="Diamond 13">
              <a:extLst>
                <a:ext uri="{FF2B5EF4-FFF2-40B4-BE49-F238E27FC236}">
                  <a16:creationId xmlns:a16="http://schemas.microsoft.com/office/drawing/2014/main" id="{C15A3C03-274E-C2C6-7A1F-AB8FCC298871}"/>
                </a:ext>
              </a:extLst>
            </p:cNvPr>
            <p:cNvSpPr/>
            <p:nvPr/>
          </p:nvSpPr>
          <p:spPr>
            <a:xfrm>
              <a:off x="5334000" y="4123194"/>
              <a:ext cx="1434806" cy="982206"/>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Center</a:t>
              </a:r>
            </a:p>
          </p:txBody>
        </p:sp>
        <p:sp>
          <p:nvSpPr>
            <p:cNvPr id="15" name="Diamond 14">
              <a:extLst>
                <a:ext uri="{FF2B5EF4-FFF2-40B4-BE49-F238E27FC236}">
                  <a16:creationId xmlns:a16="http://schemas.microsoft.com/office/drawing/2014/main" id="{F1D2A3EE-733A-8927-FDB3-BD519E714EAE}"/>
                </a:ext>
              </a:extLst>
            </p:cNvPr>
            <p:cNvSpPr/>
            <p:nvPr/>
          </p:nvSpPr>
          <p:spPr>
            <a:xfrm>
              <a:off x="2163886" y="3065405"/>
              <a:ext cx="1178027" cy="815113"/>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Right</a:t>
              </a:r>
            </a:p>
          </p:txBody>
        </p:sp>
        <p:sp>
          <p:nvSpPr>
            <p:cNvPr id="16" name="Diamond 15">
              <a:extLst>
                <a:ext uri="{FF2B5EF4-FFF2-40B4-BE49-F238E27FC236}">
                  <a16:creationId xmlns:a16="http://schemas.microsoft.com/office/drawing/2014/main" id="{205D8958-2FDB-4663-4CEC-558DAC56B961}"/>
                </a:ext>
              </a:extLst>
            </p:cNvPr>
            <p:cNvSpPr/>
            <p:nvPr/>
          </p:nvSpPr>
          <p:spPr>
            <a:xfrm>
              <a:off x="8989490" y="3021432"/>
              <a:ext cx="1054688" cy="848387"/>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Left</a:t>
              </a:r>
            </a:p>
          </p:txBody>
        </p:sp>
        <p:grpSp>
          <p:nvGrpSpPr>
            <p:cNvPr id="23" name="Group 22">
              <a:extLst>
                <a:ext uri="{FF2B5EF4-FFF2-40B4-BE49-F238E27FC236}">
                  <a16:creationId xmlns:a16="http://schemas.microsoft.com/office/drawing/2014/main" id="{C4CD47CE-B955-23D4-F2E0-0699BA3B547C}"/>
                </a:ext>
              </a:extLst>
            </p:cNvPr>
            <p:cNvGrpSpPr/>
            <p:nvPr/>
          </p:nvGrpSpPr>
          <p:grpSpPr>
            <a:xfrm>
              <a:off x="2479998" y="2416678"/>
              <a:ext cx="2933699" cy="348767"/>
              <a:chOff x="3048001" y="2672677"/>
              <a:chExt cx="2933699" cy="348767"/>
            </a:xfrm>
          </p:grpSpPr>
          <p:sp>
            <p:nvSpPr>
              <p:cNvPr id="17" name="Oval 16">
                <a:extLst>
                  <a:ext uri="{FF2B5EF4-FFF2-40B4-BE49-F238E27FC236}">
                    <a16:creationId xmlns:a16="http://schemas.microsoft.com/office/drawing/2014/main" id="{C6653BF2-BC70-0397-AAB4-9CC7FA0142AC}"/>
                  </a:ext>
                </a:extLst>
              </p:cNvPr>
              <p:cNvSpPr/>
              <p:nvPr/>
            </p:nvSpPr>
            <p:spPr>
              <a:xfrm>
                <a:off x="3048001" y="2672683"/>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5</a:t>
                </a:r>
              </a:p>
            </p:txBody>
          </p:sp>
          <p:sp>
            <p:nvSpPr>
              <p:cNvPr id="19" name="Oval 18">
                <a:extLst>
                  <a:ext uri="{FF2B5EF4-FFF2-40B4-BE49-F238E27FC236}">
                    <a16:creationId xmlns:a16="http://schemas.microsoft.com/office/drawing/2014/main" id="{DB235AA3-91F5-BCAC-91E7-F428A69E2F9A}"/>
                  </a:ext>
                </a:extLst>
              </p:cNvPr>
              <p:cNvSpPr/>
              <p:nvPr/>
            </p:nvSpPr>
            <p:spPr>
              <a:xfrm>
                <a:off x="3633646" y="2672680"/>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4</a:t>
                </a:r>
              </a:p>
            </p:txBody>
          </p:sp>
          <p:sp>
            <p:nvSpPr>
              <p:cNvPr id="20" name="Oval 19">
                <a:extLst>
                  <a:ext uri="{FF2B5EF4-FFF2-40B4-BE49-F238E27FC236}">
                    <a16:creationId xmlns:a16="http://schemas.microsoft.com/office/drawing/2014/main" id="{40AA6BF8-ABE3-66B5-91A0-0206B85A7828}"/>
                  </a:ext>
                </a:extLst>
              </p:cNvPr>
              <p:cNvSpPr/>
              <p:nvPr/>
            </p:nvSpPr>
            <p:spPr>
              <a:xfrm>
                <a:off x="4230694" y="2672679"/>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3</a:t>
                </a:r>
              </a:p>
            </p:txBody>
          </p:sp>
          <p:sp>
            <p:nvSpPr>
              <p:cNvPr id="21" name="Oval 20">
                <a:extLst>
                  <a:ext uri="{FF2B5EF4-FFF2-40B4-BE49-F238E27FC236}">
                    <a16:creationId xmlns:a16="http://schemas.microsoft.com/office/drawing/2014/main" id="{8684A842-1A06-4E0B-D2B1-AFE0EF1B07B2}"/>
                  </a:ext>
                </a:extLst>
              </p:cNvPr>
              <p:cNvSpPr/>
              <p:nvPr/>
            </p:nvSpPr>
            <p:spPr>
              <a:xfrm>
                <a:off x="4827742" y="2672678"/>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2</a:t>
                </a:r>
              </a:p>
            </p:txBody>
          </p:sp>
          <p:sp>
            <p:nvSpPr>
              <p:cNvPr id="22" name="Oval 21">
                <a:extLst>
                  <a:ext uri="{FF2B5EF4-FFF2-40B4-BE49-F238E27FC236}">
                    <a16:creationId xmlns:a16="http://schemas.microsoft.com/office/drawing/2014/main" id="{5ADAEA15-B41D-579C-C234-B998AD4FD46F}"/>
                  </a:ext>
                </a:extLst>
              </p:cNvPr>
              <p:cNvSpPr/>
              <p:nvPr/>
            </p:nvSpPr>
            <p:spPr>
              <a:xfrm>
                <a:off x="5447072" y="2672677"/>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1</a:t>
                </a:r>
              </a:p>
            </p:txBody>
          </p:sp>
        </p:grpSp>
        <p:grpSp>
          <p:nvGrpSpPr>
            <p:cNvPr id="24" name="Group 23">
              <a:extLst>
                <a:ext uri="{FF2B5EF4-FFF2-40B4-BE49-F238E27FC236}">
                  <a16:creationId xmlns:a16="http://schemas.microsoft.com/office/drawing/2014/main" id="{60D16D4E-FAFF-204F-4DA0-245CE635EA70}"/>
                </a:ext>
              </a:extLst>
            </p:cNvPr>
            <p:cNvGrpSpPr/>
            <p:nvPr/>
          </p:nvGrpSpPr>
          <p:grpSpPr>
            <a:xfrm>
              <a:off x="6523852" y="2426703"/>
              <a:ext cx="2933699" cy="348767"/>
              <a:chOff x="3048001" y="2672677"/>
              <a:chExt cx="2933699" cy="348767"/>
            </a:xfrm>
          </p:grpSpPr>
          <p:sp>
            <p:nvSpPr>
              <p:cNvPr id="25" name="Oval 24">
                <a:extLst>
                  <a:ext uri="{FF2B5EF4-FFF2-40B4-BE49-F238E27FC236}">
                    <a16:creationId xmlns:a16="http://schemas.microsoft.com/office/drawing/2014/main" id="{240DB4B7-6215-CE7D-B6D5-B4303917C713}"/>
                  </a:ext>
                </a:extLst>
              </p:cNvPr>
              <p:cNvSpPr/>
              <p:nvPr/>
            </p:nvSpPr>
            <p:spPr>
              <a:xfrm>
                <a:off x="3048001" y="2672683"/>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1</a:t>
                </a:r>
              </a:p>
            </p:txBody>
          </p:sp>
          <p:sp>
            <p:nvSpPr>
              <p:cNvPr id="26" name="Oval 25">
                <a:extLst>
                  <a:ext uri="{FF2B5EF4-FFF2-40B4-BE49-F238E27FC236}">
                    <a16:creationId xmlns:a16="http://schemas.microsoft.com/office/drawing/2014/main" id="{8076768A-E8B6-F567-08CE-50447F14B0C0}"/>
                  </a:ext>
                </a:extLst>
              </p:cNvPr>
              <p:cNvSpPr/>
              <p:nvPr/>
            </p:nvSpPr>
            <p:spPr>
              <a:xfrm>
                <a:off x="3633646" y="2672680"/>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2</a:t>
                </a:r>
              </a:p>
            </p:txBody>
          </p:sp>
          <p:sp>
            <p:nvSpPr>
              <p:cNvPr id="27" name="Oval 26">
                <a:extLst>
                  <a:ext uri="{FF2B5EF4-FFF2-40B4-BE49-F238E27FC236}">
                    <a16:creationId xmlns:a16="http://schemas.microsoft.com/office/drawing/2014/main" id="{F3DD5BFD-121F-18E1-CC7D-2B4202752E87}"/>
                  </a:ext>
                </a:extLst>
              </p:cNvPr>
              <p:cNvSpPr/>
              <p:nvPr/>
            </p:nvSpPr>
            <p:spPr>
              <a:xfrm>
                <a:off x="4230694" y="2672679"/>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3</a:t>
                </a:r>
              </a:p>
            </p:txBody>
          </p:sp>
          <p:sp>
            <p:nvSpPr>
              <p:cNvPr id="28" name="Oval 27">
                <a:extLst>
                  <a:ext uri="{FF2B5EF4-FFF2-40B4-BE49-F238E27FC236}">
                    <a16:creationId xmlns:a16="http://schemas.microsoft.com/office/drawing/2014/main" id="{5C8E3B2B-BF32-6F90-6763-55E2D5FC8CBF}"/>
                  </a:ext>
                </a:extLst>
              </p:cNvPr>
              <p:cNvSpPr/>
              <p:nvPr/>
            </p:nvSpPr>
            <p:spPr>
              <a:xfrm>
                <a:off x="4827742" y="2672678"/>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4</a:t>
                </a:r>
              </a:p>
            </p:txBody>
          </p:sp>
          <p:sp>
            <p:nvSpPr>
              <p:cNvPr id="29" name="Oval 28">
                <a:extLst>
                  <a:ext uri="{FF2B5EF4-FFF2-40B4-BE49-F238E27FC236}">
                    <a16:creationId xmlns:a16="http://schemas.microsoft.com/office/drawing/2014/main" id="{E8AEEC0A-3AED-1F13-013D-B719639993C8}"/>
                  </a:ext>
                </a:extLst>
              </p:cNvPr>
              <p:cNvSpPr/>
              <p:nvPr/>
            </p:nvSpPr>
            <p:spPr>
              <a:xfrm>
                <a:off x="5447072" y="2672677"/>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5</a:t>
                </a:r>
              </a:p>
            </p:txBody>
          </p:sp>
        </p:grpSp>
        <p:sp>
          <p:nvSpPr>
            <p:cNvPr id="2" name="Diamond 1">
              <a:extLst>
                <a:ext uri="{FF2B5EF4-FFF2-40B4-BE49-F238E27FC236}">
                  <a16:creationId xmlns:a16="http://schemas.microsoft.com/office/drawing/2014/main" id="{FEC8A3EA-8F64-32B4-CE03-253B532CB00B}"/>
                </a:ext>
              </a:extLst>
            </p:cNvPr>
            <p:cNvSpPr/>
            <p:nvPr/>
          </p:nvSpPr>
          <p:spPr>
            <a:xfrm>
              <a:off x="3151897" y="4111529"/>
              <a:ext cx="1178027" cy="815113"/>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Right</a:t>
              </a:r>
            </a:p>
          </p:txBody>
        </p:sp>
      </p:grpSp>
    </p:spTree>
    <p:extLst>
      <p:ext uri="{BB962C8B-B14F-4D97-AF65-F5344CB8AC3E}">
        <p14:creationId xmlns:p14="http://schemas.microsoft.com/office/powerpoint/2010/main" val="33370941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E5B079-34D2-000E-E043-71F8417942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1F18D5-05A5-9701-AC8C-F12E6DFCC859}"/>
              </a:ext>
            </a:extLst>
          </p:cNvPr>
          <p:cNvSpPr>
            <a:spLocks noGrp="1"/>
          </p:cNvSpPr>
          <p:nvPr>
            <p:ph type="title"/>
          </p:nvPr>
        </p:nvSpPr>
        <p:spPr/>
        <p:txBody>
          <a:bodyPr/>
          <a:lstStyle/>
          <a:p>
            <a:r>
              <a:rPr lang="en-US"/>
              <a:t>Option 2</a:t>
            </a:r>
          </a:p>
        </p:txBody>
      </p:sp>
      <p:sp>
        <p:nvSpPr>
          <p:cNvPr id="3" name="Content Placeholder 2">
            <a:extLst>
              <a:ext uri="{FF2B5EF4-FFF2-40B4-BE49-F238E27FC236}">
                <a16:creationId xmlns:a16="http://schemas.microsoft.com/office/drawing/2014/main" id="{E76A6EA6-4C04-39BC-A72B-8DB2B6617345}"/>
              </a:ext>
            </a:extLst>
          </p:cNvPr>
          <p:cNvSpPr>
            <a:spLocks noGrp="1"/>
          </p:cNvSpPr>
          <p:nvPr>
            <p:ph sz="half" idx="1"/>
          </p:nvPr>
        </p:nvSpPr>
        <p:spPr/>
        <p:txBody>
          <a:bodyPr>
            <a:normAutofit/>
          </a:bodyPr>
          <a:lstStyle/>
          <a:p>
            <a:pPr marL="0" indent="0">
              <a:buNone/>
            </a:pPr>
            <a:r>
              <a:rPr lang="en-US"/>
              <a:t>Stage Right</a:t>
            </a:r>
          </a:p>
          <a:p>
            <a:pPr marL="0" indent="0">
              <a:buNone/>
            </a:pPr>
            <a:r>
              <a:rPr lang="en-US"/>
              <a:t>1.</a:t>
            </a:r>
          </a:p>
          <a:p>
            <a:pPr marL="0" indent="0">
              <a:buNone/>
            </a:pPr>
            <a:r>
              <a:rPr lang="en-US"/>
              <a:t>2.</a:t>
            </a:r>
          </a:p>
          <a:p>
            <a:pPr marL="0" indent="0">
              <a:buNone/>
            </a:pPr>
            <a:r>
              <a:rPr lang="en-US"/>
              <a:t>3.</a:t>
            </a:r>
          </a:p>
          <a:p>
            <a:pPr marL="0" indent="0">
              <a:buNone/>
            </a:pPr>
            <a:r>
              <a:rPr lang="en-US"/>
              <a:t>4.</a:t>
            </a:r>
          </a:p>
          <a:p>
            <a:pPr marL="0" indent="0">
              <a:buNone/>
            </a:pPr>
            <a:r>
              <a:rPr lang="en-US"/>
              <a:t>5.</a:t>
            </a:r>
          </a:p>
        </p:txBody>
      </p:sp>
      <p:sp>
        <p:nvSpPr>
          <p:cNvPr id="6" name="Content Placeholder 5">
            <a:extLst>
              <a:ext uri="{FF2B5EF4-FFF2-40B4-BE49-F238E27FC236}">
                <a16:creationId xmlns:a16="http://schemas.microsoft.com/office/drawing/2014/main" id="{3D1EA8CF-971F-3D7F-D156-056D769B06E1}"/>
              </a:ext>
            </a:extLst>
          </p:cNvPr>
          <p:cNvSpPr>
            <a:spLocks noGrp="1"/>
          </p:cNvSpPr>
          <p:nvPr>
            <p:ph sz="half" idx="2"/>
          </p:nvPr>
        </p:nvSpPr>
        <p:spPr>
          <a:xfrm>
            <a:off x="6172202" y="1825625"/>
            <a:ext cx="5181600" cy="4351338"/>
          </a:xfrm>
        </p:spPr>
        <p:txBody>
          <a:bodyPr>
            <a:normAutofit/>
          </a:bodyPr>
          <a:lstStyle/>
          <a:p>
            <a:pPr marL="0" indent="0">
              <a:buNone/>
            </a:pPr>
            <a:r>
              <a:rPr lang="en-US"/>
              <a:t>Stage Left</a:t>
            </a:r>
          </a:p>
          <a:p>
            <a:pPr marL="0" indent="0">
              <a:buNone/>
            </a:pPr>
            <a:r>
              <a:rPr lang="en-US"/>
              <a:t>1.</a:t>
            </a:r>
          </a:p>
          <a:p>
            <a:pPr marL="0" indent="0">
              <a:buNone/>
            </a:pPr>
            <a:r>
              <a:rPr lang="en-US"/>
              <a:t>2.</a:t>
            </a:r>
          </a:p>
          <a:p>
            <a:pPr marL="0" indent="0">
              <a:buNone/>
            </a:pPr>
            <a:r>
              <a:rPr lang="en-US"/>
              <a:t>3.</a:t>
            </a:r>
          </a:p>
          <a:p>
            <a:pPr marL="0" indent="0">
              <a:buNone/>
            </a:pPr>
            <a:r>
              <a:rPr lang="en-US"/>
              <a:t>4.</a:t>
            </a:r>
          </a:p>
          <a:p>
            <a:pPr marL="0" indent="0">
              <a:buNone/>
            </a:pPr>
            <a:r>
              <a:rPr lang="en-US"/>
              <a:t>5.</a:t>
            </a:r>
          </a:p>
          <a:p>
            <a:endParaRPr lang="en-US"/>
          </a:p>
        </p:txBody>
      </p:sp>
    </p:spTree>
    <p:extLst>
      <p:ext uri="{BB962C8B-B14F-4D97-AF65-F5344CB8AC3E}">
        <p14:creationId xmlns:p14="http://schemas.microsoft.com/office/powerpoint/2010/main" val="9294500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C6381B-E2CB-C603-1D52-90AD94734203}"/>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44D64433-0983-059F-79AF-69837D8BE50E}"/>
              </a:ext>
            </a:extLst>
          </p:cNvPr>
          <p:cNvSpPr txBox="1">
            <a:spLocks noGrp="1"/>
          </p:cNvSpPr>
          <p:nvPr>
            <p:ph type="title" idx="4294967295"/>
          </p:nvPr>
        </p:nvSpPr>
        <p:spPr>
          <a:xfrm>
            <a:off x="3918857" y="449329"/>
            <a:ext cx="3461657"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chemeClr val="tx1"/>
                </a:solidFill>
                <a:effectLst/>
                <a:uLnTx/>
                <a:uFillTx/>
                <a:latin typeface="+mn-lt"/>
                <a:ea typeface="+mn-ea"/>
                <a:cs typeface="+mn-cs"/>
              </a:rPr>
              <a:t>Carver Platform Map</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chemeClr val="tx1"/>
                </a:solidFill>
                <a:effectLst/>
                <a:uLnTx/>
                <a:uFillTx/>
                <a:latin typeface="+mn-lt"/>
                <a:ea typeface="+mn-ea"/>
                <a:cs typeface="+mn-cs"/>
              </a:rPr>
              <a:t>Option 3</a:t>
            </a:r>
          </a:p>
        </p:txBody>
      </p:sp>
      <p:sp>
        <p:nvSpPr>
          <p:cNvPr id="10" name="TextBox 9">
            <a:extLst>
              <a:ext uri="{FF2B5EF4-FFF2-40B4-BE49-F238E27FC236}">
                <a16:creationId xmlns:a16="http://schemas.microsoft.com/office/drawing/2014/main" id="{A72EB612-358D-C2FA-FBBC-9A04DB891DA3}"/>
              </a:ext>
            </a:extLst>
          </p:cNvPr>
          <p:cNvSpPr txBox="1"/>
          <p:nvPr/>
        </p:nvSpPr>
        <p:spPr>
          <a:xfrm>
            <a:off x="326572" y="555563"/>
            <a:ext cx="3461657" cy="369332"/>
          </a:xfrm>
          <a:prstGeom prst="rect">
            <a:avLst/>
          </a:prstGeom>
          <a:noFill/>
        </p:spPr>
        <p:txBody>
          <a:bodyPr wrap="square" rtlCol="0">
            <a:spAutoFit/>
          </a:bodyPr>
          <a:lstStyle/>
          <a:p>
            <a:pPr algn="ctr"/>
            <a:r>
              <a:rPr lang="en-US" b="1"/>
              <a:t>Stage Right</a:t>
            </a:r>
          </a:p>
        </p:txBody>
      </p:sp>
      <p:sp>
        <p:nvSpPr>
          <p:cNvPr id="11" name="TextBox 10">
            <a:extLst>
              <a:ext uri="{FF2B5EF4-FFF2-40B4-BE49-F238E27FC236}">
                <a16:creationId xmlns:a16="http://schemas.microsoft.com/office/drawing/2014/main" id="{94E7A2C0-7AD4-577C-7C09-88280AF2B724}"/>
              </a:ext>
            </a:extLst>
          </p:cNvPr>
          <p:cNvSpPr txBox="1"/>
          <p:nvPr/>
        </p:nvSpPr>
        <p:spPr>
          <a:xfrm>
            <a:off x="8305800" y="587829"/>
            <a:ext cx="3461657" cy="369332"/>
          </a:xfrm>
          <a:prstGeom prst="rect">
            <a:avLst/>
          </a:prstGeom>
          <a:noFill/>
        </p:spPr>
        <p:txBody>
          <a:bodyPr wrap="square" rtlCol="0">
            <a:spAutoFit/>
          </a:bodyPr>
          <a:lstStyle/>
          <a:p>
            <a:pPr algn="ctr"/>
            <a:r>
              <a:rPr lang="en-US" b="1"/>
              <a:t>Stage Left</a:t>
            </a:r>
          </a:p>
        </p:txBody>
      </p:sp>
      <p:grpSp>
        <p:nvGrpSpPr>
          <p:cNvPr id="31" name="Group 30" descr="Stage layout diagram with one row of 13 oval seats spanning the stage for platform party members. Four diamond shapes at the front represent podiums: two on the right, one in the center, and one on the left. A large rectangle centered between the podiums represents a table. Two large squares at the front corners indicate stairs, and a square at the back represents the wheelchair lift.">
            <a:extLst>
              <a:ext uri="{FF2B5EF4-FFF2-40B4-BE49-F238E27FC236}">
                <a16:creationId xmlns:a16="http://schemas.microsoft.com/office/drawing/2014/main" id="{C0BD0227-30BF-B2D2-9DF9-DA574C2B95DC}"/>
              </a:ext>
            </a:extLst>
          </p:cNvPr>
          <p:cNvGrpSpPr/>
          <p:nvPr/>
        </p:nvGrpSpPr>
        <p:grpSpPr>
          <a:xfrm>
            <a:off x="713014" y="1208314"/>
            <a:ext cx="10765971" cy="4136572"/>
            <a:chOff x="713014" y="1208314"/>
            <a:chExt cx="10765971" cy="4136572"/>
          </a:xfrm>
        </p:grpSpPr>
        <p:grpSp>
          <p:nvGrpSpPr>
            <p:cNvPr id="13" name="Group 12">
              <a:extLst>
                <a:ext uri="{FF2B5EF4-FFF2-40B4-BE49-F238E27FC236}">
                  <a16:creationId xmlns:a16="http://schemas.microsoft.com/office/drawing/2014/main" id="{C79CAD31-62BC-D479-772A-62B203A9E29D}"/>
                </a:ext>
              </a:extLst>
            </p:cNvPr>
            <p:cNvGrpSpPr/>
            <p:nvPr/>
          </p:nvGrpSpPr>
          <p:grpSpPr>
            <a:xfrm>
              <a:off x="713014" y="1208314"/>
              <a:ext cx="10765971" cy="4136572"/>
              <a:chOff x="133350" y="1197428"/>
              <a:chExt cx="11925299" cy="4212771"/>
            </a:xfrm>
          </p:grpSpPr>
          <p:sp>
            <p:nvSpPr>
              <p:cNvPr id="4" name="Rectangle 3">
                <a:extLst>
                  <a:ext uri="{FF2B5EF4-FFF2-40B4-BE49-F238E27FC236}">
                    <a16:creationId xmlns:a16="http://schemas.microsoft.com/office/drawing/2014/main" id="{02DDBF61-D6A5-3B4F-3FF4-B28E685ADA25}"/>
                  </a:ext>
                </a:extLst>
              </p:cNvPr>
              <p:cNvSpPr/>
              <p:nvPr/>
            </p:nvSpPr>
            <p:spPr>
              <a:xfrm>
                <a:off x="1722664" y="1197428"/>
                <a:ext cx="8746671" cy="4201886"/>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CA4004FA-3B46-CEC2-B922-5A3CF1020B6B}"/>
                  </a:ext>
                </a:extLst>
              </p:cNvPr>
              <p:cNvSpPr/>
              <p:nvPr/>
            </p:nvSpPr>
            <p:spPr>
              <a:xfrm>
                <a:off x="133350" y="3918856"/>
                <a:ext cx="1589314" cy="149134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Stairs</a:t>
                </a:r>
              </a:p>
            </p:txBody>
          </p:sp>
          <p:sp>
            <p:nvSpPr>
              <p:cNvPr id="6" name="Rectangle 5">
                <a:extLst>
                  <a:ext uri="{FF2B5EF4-FFF2-40B4-BE49-F238E27FC236}">
                    <a16:creationId xmlns:a16="http://schemas.microsoft.com/office/drawing/2014/main" id="{EA3E8DC9-A15E-513A-0584-3640DCA98243}"/>
                  </a:ext>
                </a:extLst>
              </p:cNvPr>
              <p:cNvSpPr/>
              <p:nvPr/>
            </p:nvSpPr>
            <p:spPr>
              <a:xfrm>
                <a:off x="133350" y="1197429"/>
                <a:ext cx="1589314" cy="149134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Lift</a:t>
                </a:r>
              </a:p>
            </p:txBody>
          </p:sp>
          <p:sp>
            <p:nvSpPr>
              <p:cNvPr id="8" name="Rectangle 7">
                <a:extLst>
                  <a:ext uri="{FF2B5EF4-FFF2-40B4-BE49-F238E27FC236}">
                    <a16:creationId xmlns:a16="http://schemas.microsoft.com/office/drawing/2014/main" id="{1F1642C9-A2AF-3789-9DC3-AC0A3372B450}"/>
                  </a:ext>
                </a:extLst>
              </p:cNvPr>
              <p:cNvSpPr/>
              <p:nvPr/>
            </p:nvSpPr>
            <p:spPr>
              <a:xfrm>
                <a:off x="10469335" y="3907971"/>
                <a:ext cx="1589314" cy="149134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Stairs</a:t>
                </a:r>
              </a:p>
            </p:txBody>
          </p:sp>
        </p:grpSp>
        <p:grpSp>
          <p:nvGrpSpPr>
            <p:cNvPr id="30" name="Group 29">
              <a:extLst>
                <a:ext uri="{FF2B5EF4-FFF2-40B4-BE49-F238E27FC236}">
                  <a16:creationId xmlns:a16="http://schemas.microsoft.com/office/drawing/2014/main" id="{990DCEFB-2E8D-E88B-8E5A-8E1769132E03}"/>
                </a:ext>
              </a:extLst>
            </p:cNvPr>
            <p:cNvGrpSpPr/>
            <p:nvPr/>
          </p:nvGrpSpPr>
          <p:grpSpPr>
            <a:xfrm>
              <a:off x="2163886" y="2171692"/>
              <a:ext cx="7880292" cy="2933708"/>
              <a:chOff x="2163886" y="2171692"/>
              <a:chExt cx="7880292" cy="2933708"/>
            </a:xfrm>
          </p:grpSpPr>
          <p:sp>
            <p:nvSpPr>
              <p:cNvPr id="14" name="Diamond 13">
                <a:extLst>
                  <a:ext uri="{FF2B5EF4-FFF2-40B4-BE49-F238E27FC236}">
                    <a16:creationId xmlns:a16="http://schemas.microsoft.com/office/drawing/2014/main" id="{954D265C-4FD9-C9B1-005E-3FF049A9A9C7}"/>
                  </a:ext>
                </a:extLst>
              </p:cNvPr>
              <p:cNvSpPr/>
              <p:nvPr/>
            </p:nvSpPr>
            <p:spPr>
              <a:xfrm>
                <a:off x="5334000" y="4123194"/>
                <a:ext cx="1434806" cy="982206"/>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Center</a:t>
                </a:r>
              </a:p>
            </p:txBody>
          </p:sp>
          <p:sp>
            <p:nvSpPr>
              <p:cNvPr id="15" name="Diamond 14">
                <a:extLst>
                  <a:ext uri="{FF2B5EF4-FFF2-40B4-BE49-F238E27FC236}">
                    <a16:creationId xmlns:a16="http://schemas.microsoft.com/office/drawing/2014/main" id="{9DFCE07A-814C-79D7-63E8-32B546C3703F}"/>
                  </a:ext>
                </a:extLst>
              </p:cNvPr>
              <p:cNvSpPr/>
              <p:nvPr/>
            </p:nvSpPr>
            <p:spPr>
              <a:xfrm>
                <a:off x="2163886" y="3065405"/>
                <a:ext cx="1178027" cy="815113"/>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Right</a:t>
                </a:r>
              </a:p>
            </p:txBody>
          </p:sp>
          <p:sp>
            <p:nvSpPr>
              <p:cNvPr id="16" name="Diamond 15">
                <a:extLst>
                  <a:ext uri="{FF2B5EF4-FFF2-40B4-BE49-F238E27FC236}">
                    <a16:creationId xmlns:a16="http://schemas.microsoft.com/office/drawing/2014/main" id="{31CDE252-B0C3-C2D2-C9CE-B90D8D0DC822}"/>
                  </a:ext>
                </a:extLst>
              </p:cNvPr>
              <p:cNvSpPr/>
              <p:nvPr/>
            </p:nvSpPr>
            <p:spPr>
              <a:xfrm>
                <a:off x="8989490" y="3021432"/>
                <a:ext cx="1054688" cy="848387"/>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Left</a:t>
                </a:r>
              </a:p>
            </p:txBody>
          </p:sp>
          <p:sp>
            <p:nvSpPr>
              <p:cNvPr id="2" name="Rectangle 1">
                <a:extLst>
                  <a:ext uri="{FF2B5EF4-FFF2-40B4-BE49-F238E27FC236}">
                    <a16:creationId xmlns:a16="http://schemas.microsoft.com/office/drawing/2014/main" id="{4016BB9E-D6CC-43B0-3E4C-C252840881C0}"/>
                  </a:ext>
                </a:extLst>
              </p:cNvPr>
              <p:cNvSpPr/>
              <p:nvPr/>
            </p:nvSpPr>
            <p:spPr>
              <a:xfrm>
                <a:off x="4671245" y="3058886"/>
                <a:ext cx="2760316" cy="701052"/>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Table</a:t>
                </a:r>
              </a:p>
            </p:txBody>
          </p:sp>
          <p:grpSp>
            <p:nvGrpSpPr>
              <p:cNvPr id="32" name="Group 31">
                <a:extLst>
                  <a:ext uri="{FF2B5EF4-FFF2-40B4-BE49-F238E27FC236}">
                    <a16:creationId xmlns:a16="http://schemas.microsoft.com/office/drawing/2014/main" id="{D01D448A-23E5-84F8-575F-6A16524728A7}"/>
                  </a:ext>
                </a:extLst>
              </p:cNvPr>
              <p:cNvGrpSpPr/>
              <p:nvPr/>
            </p:nvGrpSpPr>
            <p:grpSpPr>
              <a:xfrm>
                <a:off x="2228003" y="2171692"/>
                <a:ext cx="7809814" cy="380302"/>
                <a:chOff x="2288189" y="2395165"/>
                <a:chExt cx="7809814" cy="380302"/>
              </a:xfrm>
            </p:grpSpPr>
            <p:grpSp>
              <p:nvGrpSpPr>
                <p:cNvPr id="23" name="Group 22">
                  <a:extLst>
                    <a:ext uri="{FF2B5EF4-FFF2-40B4-BE49-F238E27FC236}">
                      <a16:creationId xmlns:a16="http://schemas.microsoft.com/office/drawing/2014/main" id="{51F6ECAD-6C06-C5B7-0D48-265991F21F76}"/>
                    </a:ext>
                  </a:extLst>
                </p:cNvPr>
                <p:cNvGrpSpPr/>
                <p:nvPr/>
              </p:nvGrpSpPr>
              <p:grpSpPr>
                <a:xfrm>
                  <a:off x="2288189" y="2426700"/>
                  <a:ext cx="2933699" cy="348767"/>
                  <a:chOff x="3048001" y="2672677"/>
                  <a:chExt cx="2933699" cy="348767"/>
                </a:xfrm>
              </p:grpSpPr>
              <p:sp>
                <p:nvSpPr>
                  <p:cNvPr id="17" name="Oval 16">
                    <a:extLst>
                      <a:ext uri="{FF2B5EF4-FFF2-40B4-BE49-F238E27FC236}">
                        <a16:creationId xmlns:a16="http://schemas.microsoft.com/office/drawing/2014/main" id="{DABAE22B-2F51-459B-60E2-434F67D1696E}"/>
                      </a:ext>
                    </a:extLst>
                  </p:cNvPr>
                  <p:cNvSpPr/>
                  <p:nvPr/>
                </p:nvSpPr>
                <p:spPr>
                  <a:xfrm>
                    <a:off x="3048001" y="2672683"/>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6</a:t>
                    </a:r>
                  </a:p>
                </p:txBody>
              </p:sp>
              <p:sp>
                <p:nvSpPr>
                  <p:cNvPr id="19" name="Oval 18">
                    <a:extLst>
                      <a:ext uri="{FF2B5EF4-FFF2-40B4-BE49-F238E27FC236}">
                        <a16:creationId xmlns:a16="http://schemas.microsoft.com/office/drawing/2014/main" id="{46B6CF99-D7AC-409D-9ACE-F7E4C8C53E43}"/>
                      </a:ext>
                    </a:extLst>
                  </p:cNvPr>
                  <p:cNvSpPr/>
                  <p:nvPr/>
                </p:nvSpPr>
                <p:spPr>
                  <a:xfrm>
                    <a:off x="3633646" y="2672680"/>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5</a:t>
                    </a:r>
                  </a:p>
                </p:txBody>
              </p:sp>
              <p:sp>
                <p:nvSpPr>
                  <p:cNvPr id="20" name="Oval 19">
                    <a:extLst>
                      <a:ext uri="{FF2B5EF4-FFF2-40B4-BE49-F238E27FC236}">
                        <a16:creationId xmlns:a16="http://schemas.microsoft.com/office/drawing/2014/main" id="{49AEBF14-8F7A-669A-87A1-7A3C16FD0EB9}"/>
                      </a:ext>
                    </a:extLst>
                  </p:cNvPr>
                  <p:cNvSpPr/>
                  <p:nvPr/>
                </p:nvSpPr>
                <p:spPr>
                  <a:xfrm>
                    <a:off x="4230694" y="2672679"/>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4</a:t>
                    </a:r>
                  </a:p>
                </p:txBody>
              </p:sp>
              <p:sp>
                <p:nvSpPr>
                  <p:cNvPr id="21" name="Oval 20">
                    <a:extLst>
                      <a:ext uri="{FF2B5EF4-FFF2-40B4-BE49-F238E27FC236}">
                        <a16:creationId xmlns:a16="http://schemas.microsoft.com/office/drawing/2014/main" id="{C7DE2765-E4E7-6030-60B9-147CCD11165D}"/>
                      </a:ext>
                    </a:extLst>
                  </p:cNvPr>
                  <p:cNvSpPr/>
                  <p:nvPr/>
                </p:nvSpPr>
                <p:spPr>
                  <a:xfrm>
                    <a:off x="4827742" y="2672678"/>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3</a:t>
                    </a:r>
                  </a:p>
                </p:txBody>
              </p:sp>
              <p:sp>
                <p:nvSpPr>
                  <p:cNvPr id="22" name="Oval 21">
                    <a:extLst>
                      <a:ext uri="{FF2B5EF4-FFF2-40B4-BE49-F238E27FC236}">
                        <a16:creationId xmlns:a16="http://schemas.microsoft.com/office/drawing/2014/main" id="{3464C09A-81A2-01A7-6DA3-9FF95148C0CF}"/>
                      </a:ext>
                    </a:extLst>
                  </p:cNvPr>
                  <p:cNvSpPr/>
                  <p:nvPr/>
                </p:nvSpPr>
                <p:spPr>
                  <a:xfrm>
                    <a:off x="5447072" y="2672677"/>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2</a:t>
                    </a:r>
                  </a:p>
                </p:txBody>
              </p:sp>
            </p:grpSp>
            <p:grpSp>
              <p:nvGrpSpPr>
                <p:cNvPr id="24" name="Group 23">
                  <a:extLst>
                    <a:ext uri="{FF2B5EF4-FFF2-40B4-BE49-F238E27FC236}">
                      <a16:creationId xmlns:a16="http://schemas.microsoft.com/office/drawing/2014/main" id="{1F95BAC8-872D-9ABC-7AEA-F3B08EC0D093}"/>
                    </a:ext>
                  </a:extLst>
                </p:cNvPr>
                <p:cNvGrpSpPr/>
                <p:nvPr/>
              </p:nvGrpSpPr>
              <p:grpSpPr>
                <a:xfrm>
                  <a:off x="5301956" y="2395165"/>
                  <a:ext cx="3007522" cy="363761"/>
                  <a:chOff x="3048001" y="2657683"/>
                  <a:chExt cx="3007522" cy="363761"/>
                </a:xfrm>
              </p:grpSpPr>
              <p:sp>
                <p:nvSpPr>
                  <p:cNvPr id="25" name="Oval 24">
                    <a:extLst>
                      <a:ext uri="{FF2B5EF4-FFF2-40B4-BE49-F238E27FC236}">
                        <a16:creationId xmlns:a16="http://schemas.microsoft.com/office/drawing/2014/main" id="{813CF250-5728-02B4-74AA-EB8258A33D54}"/>
                      </a:ext>
                    </a:extLst>
                  </p:cNvPr>
                  <p:cNvSpPr/>
                  <p:nvPr/>
                </p:nvSpPr>
                <p:spPr>
                  <a:xfrm>
                    <a:off x="3048001" y="2672683"/>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1</a:t>
                    </a:r>
                  </a:p>
                </p:txBody>
              </p:sp>
              <p:sp>
                <p:nvSpPr>
                  <p:cNvPr id="26" name="Oval 25">
                    <a:extLst>
                      <a:ext uri="{FF2B5EF4-FFF2-40B4-BE49-F238E27FC236}">
                        <a16:creationId xmlns:a16="http://schemas.microsoft.com/office/drawing/2014/main" id="{BE194638-7590-EB2A-BEB3-E4D2675A6A97}"/>
                      </a:ext>
                    </a:extLst>
                  </p:cNvPr>
                  <p:cNvSpPr/>
                  <p:nvPr/>
                </p:nvSpPr>
                <p:spPr>
                  <a:xfrm>
                    <a:off x="3707469" y="2657686"/>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1</a:t>
                    </a:r>
                  </a:p>
                </p:txBody>
              </p:sp>
              <p:sp>
                <p:nvSpPr>
                  <p:cNvPr id="27" name="Oval 26">
                    <a:extLst>
                      <a:ext uri="{FF2B5EF4-FFF2-40B4-BE49-F238E27FC236}">
                        <a16:creationId xmlns:a16="http://schemas.microsoft.com/office/drawing/2014/main" id="{BD7D9602-46DD-C4FF-2524-158F203B1603}"/>
                      </a:ext>
                    </a:extLst>
                  </p:cNvPr>
                  <p:cNvSpPr/>
                  <p:nvPr/>
                </p:nvSpPr>
                <p:spPr>
                  <a:xfrm>
                    <a:off x="4304517" y="2657685"/>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2</a:t>
                    </a:r>
                  </a:p>
                </p:txBody>
              </p:sp>
              <p:sp>
                <p:nvSpPr>
                  <p:cNvPr id="28" name="Oval 27">
                    <a:extLst>
                      <a:ext uri="{FF2B5EF4-FFF2-40B4-BE49-F238E27FC236}">
                        <a16:creationId xmlns:a16="http://schemas.microsoft.com/office/drawing/2014/main" id="{EB37D755-CDE2-D6C4-4C58-58D5F55EBFFF}"/>
                      </a:ext>
                    </a:extLst>
                  </p:cNvPr>
                  <p:cNvSpPr/>
                  <p:nvPr/>
                </p:nvSpPr>
                <p:spPr>
                  <a:xfrm>
                    <a:off x="4901565" y="2657684"/>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3</a:t>
                    </a:r>
                  </a:p>
                </p:txBody>
              </p:sp>
              <p:sp>
                <p:nvSpPr>
                  <p:cNvPr id="29" name="Oval 28">
                    <a:extLst>
                      <a:ext uri="{FF2B5EF4-FFF2-40B4-BE49-F238E27FC236}">
                        <a16:creationId xmlns:a16="http://schemas.microsoft.com/office/drawing/2014/main" id="{3628CCFE-6277-B141-631A-9CF345F9CF4C}"/>
                      </a:ext>
                    </a:extLst>
                  </p:cNvPr>
                  <p:cNvSpPr/>
                  <p:nvPr/>
                </p:nvSpPr>
                <p:spPr>
                  <a:xfrm>
                    <a:off x="5520895" y="2657683"/>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4</a:t>
                    </a:r>
                  </a:p>
                </p:txBody>
              </p:sp>
            </p:grpSp>
            <p:sp>
              <p:nvSpPr>
                <p:cNvPr id="7" name="Oval 6">
                  <a:extLst>
                    <a:ext uri="{FF2B5EF4-FFF2-40B4-BE49-F238E27FC236}">
                      <a16:creationId xmlns:a16="http://schemas.microsoft.com/office/drawing/2014/main" id="{2C3720C2-2ABB-78D0-EAA1-E6957780C943}"/>
                    </a:ext>
                  </a:extLst>
                </p:cNvPr>
                <p:cNvSpPr/>
                <p:nvPr/>
              </p:nvSpPr>
              <p:spPr>
                <a:xfrm>
                  <a:off x="8380682" y="2404805"/>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5</a:t>
                  </a:r>
                </a:p>
              </p:txBody>
            </p:sp>
            <p:sp>
              <p:nvSpPr>
                <p:cNvPr id="12" name="Oval 11">
                  <a:extLst>
                    <a:ext uri="{FF2B5EF4-FFF2-40B4-BE49-F238E27FC236}">
                      <a16:creationId xmlns:a16="http://schemas.microsoft.com/office/drawing/2014/main" id="{AF8C8735-B4EA-1035-9E08-5A3DCEE530FE}"/>
                    </a:ext>
                  </a:extLst>
                </p:cNvPr>
                <p:cNvSpPr/>
                <p:nvPr/>
              </p:nvSpPr>
              <p:spPr>
                <a:xfrm>
                  <a:off x="8966327" y="2404802"/>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6</a:t>
                  </a:r>
                </a:p>
              </p:txBody>
            </p:sp>
            <p:sp>
              <p:nvSpPr>
                <p:cNvPr id="18" name="Oval 17">
                  <a:extLst>
                    <a:ext uri="{FF2B5EF4-FFF2-40B4-BE49-F238E27FC236}">
                      <a16:creationId xmlns:a16="http://schemas.microsoft.com/office/drawing/2014/main" id="{3AA9E375-1409-462B-4E52-13F24E352DDA}"/>
                    </a:ext>
                  </a:extLst>
                </p:cNvPr>
                <p:cNvSpPr/>
                <p:nvPr/>
              </p:nvSpPr>
              <p:spPr>
                <a:xfrm>
                  <a:off x="9563375" y="2404801"/>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7</a:t>
                  </a:r>
                </a:p>
              </p:txBody>
            </p:sp>
          </p:grpSp>
          <p:sp>
            <p:nvSpPr>
              <p:cNvPr id="3" name="Diamond 2">
                <a:extLst>
                  <a:ext uri="{FF2B5EF4-FFF2-40B4-BE49-F238E27FC236}">
                    <a16:creationId xmlns:a16="http://schemas.microsoft.com/office/drawing/2014/main" id="{635C8508-6AE0-157D-EAE9-52AD59E0FD01}"/>
                  </a:ext>
                </a:extLst>
              </p:cNvPr>
              <p:cNvSpPr/>
              <p:nvPr/>
            </p:nvSpPr>
            <p:spPr>
              <a:xfrm>
                <a:off x="3329843" y="4205145"/>
                <a:ext cx="1178027" cy="815113"/>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Right</a:t>
                </a:r>
              </a:p>
            </p:txBody>
          </p:sp>
        </p:grpSp>
      </p:grpSp>
    </p:spTree>
    <p:extLst>
      <p:ext uri="{BB962C8B-B14F-4D97-AF65-F5344CB8AC3E}">
        <p14:creationId xmlns:p14="http://schemas.microsoft.com/office/powerpoint/2010/main" val="1307827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7063BB-D115-BD09-E170-2AB561608D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3C4134-F48E-C59E-A84F-3CCD1691D44A}"/>
              </a:ext>
            </a:extLst>
          </p:cNvPr>
          <p:cNvSpPr>
            <a:spLocks noGrp="1"/>
          </p:cNvSpPr>
          <p:nvPr>
            <p:ph type="title"/>
          </p:nvPr>
        </p:nvSpPr>
        <p:spPr/>
        <p:txBody>
          <a:bodyPr/>
          <a:lstStyle/>
          <a:p>
            <a:r>
              <a:rPr lang="en-US"/>
              <a:t>Option 3</a:t>
            </a:r>
          </a:p>
        </p:txBody>
      </p:sp>
      <p:sp>
        <p:nvSpPr>
          <p:cNvPr id="3" name="Content Placeholder 2">
            <a:extLst>
              <a:ext uri="{FF2B5EF4-FFF2-40B4-BE49-F238E27FC236}">
                <a16:creationId xmlns:a16="http://schemas.microsoft.com/office/drawing/2014/main" id="{FA5D64DD-4145-0671-16CF-D5B687CED7CA}"/>
              </a:ext>
            </a:extLst>
          </p:cNvPr>
          <p:cNvSpPr>
            <a:spLocks noGrp="1"/>
          </p:cNvSpPr>
          <p:nvPr>
            <p:ph sz="half" idx="1"/>
          </p:nvPr>
        </p:nvSpPr>
        <p:spPr/>
        <p:txBody>
          <a:bodyPr>
            <a:normAutofit/>
          </a:bodyPr>
          <a:lstStyle/>
          <a:p>
            <a:pPr marL="0" indent="0">
              <a:buNone/>
            </a:pPr>
            <a:r>
              <a:rPr lang="en-US"/>
              <a:t>Stage Right</a:t>
            </a:r>
          </a:p>
          <a:p>
            <a:pPr marL="0" indent="0">
              <a:buNone/>
            </a:pPr>
            <a:r>
              <a:rPr lang="en-US"/>
              <a:t>1.</a:t>
            </a:r>
          </a:p>
          <a:p>
            <a:pPr marL="0" indent="0">
              <a:buNone/>
            </a:pPr>
            <a:r>
              <a:rPr lang="en-US"/>
              <a:t>2.</a:t>
            </a:r>
          </a:p>
          <a:p>
            <a:pPr marL="0" indent="0">
              <a:buNone/>
            </a:pPr>
            <a:r>
              <a:rPr lang="en-US"/>
              <a:t>3.</a:t>
            </a:r>
          </a:p>
          <a:p>
            <a:pPr marL="0" indent="0">
              <a:buNone/>
            </a:pPr>
            <a:r>
              <a:rPr lang="en-US"/>
              <a:t>4.</a:t>
            </a:r>
          </a:p>
          <a:p>
            <a:pPr marL="0" indent="0">
              <a:buNone/>
            </a:pPr>
            <a:r>
              <a:rPr lang="en-US"/>
              <a:t>5.</a:t>
            </a:r>
          </a:p>
          <a:p>
            <a:pPr marL="0" indent="0">
              <a:buNone/>
            </a:pPr>
            <a:r>
              <a:rPr lang="en-US"/>
              <a:t>6.</a:t>
            </a:r>
          </a:p>
        </p:txBody>
      </p:sp>
      <p:sp>
        <p:nvSpPr>
          <p:cNvPr id="6" name="Content Placeholder 5">
            <a:extLst>
              <a:ext uri="{FF2B5EF4-FFF2-40B4-BE49-F238E27FC236}">
                <a16:creationId xmlns:a16="http://schemas.microsoft.com/office/drawing/2014/main" id="{600CC0EF-034B-D253-DC37-70DE8296E373}"/>
              </a:ext>
            </a:extLst>
          </p:cNvPr>
          <p:cNvSpPr>
            <a:spLocks noGrp="1"/>
          </p:cNvSpPr>
          <p:nvPr>
            <p:ph sz="half" idx="2"/>
          </p:nvPr>
        </p:nvSpPr>
        <p:spPr>
          <a:xfrm>
            <a:off x="6172202" y="1825625"/>
            <a:ext cx="5181600" cy="4351338"/>
          </a:xfrm>
        </p:spPr>
        <p:txBody>
          <a:bodyPr>
            <a:normAutofit/>
          </a:bodyPr>
          <a:lstStyle/>
          <a:p>
            <a:pPr marL="0" indent="0">
              <a:buNone/>
            </a:pPr>
            <a:r>
              <a:rPr lang="en-US"/>
              <a:t>Stage Left</a:t>
            </a:r>
          </a:p>
          <a:p>
            <a:pPr marL="0" indent="0">
              <a:buNone/>
            </a:pPr>
            <a:r>
              <a:rPr lang="en-US"/>
              <a:t>1.</a:t>
            </a:r>
          </a:p>
          <a:p>
            <a:pPr marL="0" indent="0">
              <a:buNone/>
            </a:pPr>
            <a:r>
              <a:rPr lang="en-US"/>
              <a:t>2.</a:t>
            </a:r>
          </a:p>
          <a:p>
            <a:pPr marL="0" indent="0">
              <a:buNone/>
            </a:pPr>
            <a:r>
              <a:rPr lang="en-US"/>
              <a:t>3.</a:t>
            </a:r>
          </a:p>
          <a:p>
            <a:pPr marL="0" indent="0">
              <a:buNone/>
            </a:pPr>
            <a:r>
              <a:rPr lang="en-US"/>
              <a:t>4.</a:t>
            </a:r>
          </a:p>
          <a:p>
            <a:pPr marL="0" indent="0">
              <a:buNone/>
            </a:pPr>
            <a:r>
              <a:rPr lang="en-US"/>
              <a:t>5.</a:t>
            </a:r>
          </a:p>
          <a:p>
            <a:pPr marL="0" indent="0">
              <a:buNone/>
            </a:pPr>
            <a:r>
              <a:rPr lang="en-US"/>
              <a:t>6.</a:t>
            </a:r>
          </a:p>
          <a:p>
            <a:pPr marL="0" indent="0">
              <a:buNone/>
            </a:pPr>
            <a:r>
              <a:rPr lang="en-US"/>
              <a:t>7.</a:t>
            </a:r>
          </a:p>
          <a:p>
            <a:endParaRPr lang="en-US"/>
          </a:p>
        </p:txBody>
      </p:sp>
    </p:spTree>
    <p:extLst>
      <p:ext uri="{BB962C8B-B14F-4D97-AF65-F5344CB8AC3E}">
        <p14:creationId xmlns:p14="http://schemas.microsoft.com/office/powerpoint/2010/main" val="32993501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41C4D5-3705-570A-84F8-93F029DB35E4}"/>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179195DF-62DC-512E-A1D1-849328DBD148}"/>
              </a:ext>
            </a:extLst>
          </p:cNvPr>
          <p:cNvSpPr txBox="1">
            <a:spLocks noGrp="1"/>
          </p:cNvSpPr>
          <p:nvPr>
            <p:ph type="title" idx="4294967295"/>
          </p:nvPr>
        </p:nvSpPr>
        <p:spPr>
          <a:xfrm>
            <a:off x="3918857" y="449329"/>
            <a:ext cx="3461657"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chemeClr val="tx1"/>
                </a:solidFill>
                <a:effectLst/>
                <a:uLnTx/>
                <a:uFillTx/>
                <a:latin typeface="+mn-lt"/>
                <a:ea typeface="+mn-ea"/>
                <a:cs typeface="+mn-cs"/>
              </a:rPr>
              <a:t>Carver Platform Map</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chemeClr val="tx1"/>
                </a:solidFill>
                <a:effectLst/>
                <a:uLnTx/>
                <a:uFillTx/>
                <a:latin typeface="+mn-lt"/>
                <a:ea typeface="+mn-ea"/>
                <a:cs typeface="+mn-cs"/>
              </a:rPr>
              <a:t>Option </a:t>
            </a:r>
            <a:r>
              <a:rPr lang="en-US" sz="1800" b="1">
                <a:latin typeface="+mn-lt"/>
                <a:ea typeface="+mn-ea"/>
                <a:cs typeface="+mn-cs"/>
              </a:rPr>
              <a:t>4</a:t>
            </a:r>
            <a:endParaRPr kumimoji="0" lang="en-US" sz="1800" b="1" i="0" u="none" strike="noStrike" kern="1200" cap="none" spc="0" normalizeH="0" baseline="0" noProof="0">
              <a:ln>
                <a:noFill/>
              </a:ln>
              <a:solidFill>
                <a:schemeClr val="tx1"/>
              </a:solidFill>
              <a:effectLst/>
              <a:uLnTx/>
              <a:uFillTx/>
              <a:latin typeface="+mn-lt"/>
              <a:ea typeface="+mn-ea"/>
              <a:cs typeface="+mn-cs"/>
            </a:endParaRPr>
          </a:p>
        </p:txBody>
      </p:sp>
      <p:sp>
        <p:nvSpPr>
          <p:cNvPr id="10" name="TextBox 9">
            <a:extLst>
              <a:ext uri="{FF2B5EF4-FFF2-40B4-BE49-F238E27FC236}">
                <a16:creationId xmlns:a16="http://schemas.microsoft.com/office/drawing/2014/main" id="{B7F7A73E-D29A-9BA9-2CA7-D955C50C40FE}"/>
              </a:ext>
            </a:extLst>
          </p:cNvPr>
          <p:cNvSpPr txBox="1"/>
          <p:nvPr/>
        </p:nvSpPr>
        <p:spPr>
          <a:xfrm>
            <a:off x="326572" y="555563"/>
            <a:ext cx="3461657" cy="369332"/>
          </a:xfrm>
          <a:prstGeom prst="rect">
            <a:avLst/>
          </a:prstGeom>
          <a:noFill/>
        </p:spPr>
        <p:txBody>
          <a:bodyPr wrap="square" rtlCol="0">
            <a:spAutoFit/>
          </a:bodyPr>
          <a:lstStyle/>
          <a:p>
            <a:pPr algn="ctr"/>
            <a:r>
              <a:rPr lang="en-US" b="1"/>
              <a:t>Stage Right</a:t>
            </a:r>
          </a:p>
        </p:txBody>
      </p:sp>
      <p:sp>
        <p:nvSpPr>
          <p:cNvPr id="11" name="TextBox 10">
            <a:extLst>
              <a:ext uri="{FF2B5EF4-FFF2-40B4-BE49-F238E27FC236}">
                <a16:creationId xmlns:a16="http://schemas.microsoft.com/office/drawing/2014/main" id="{2BFE8DEA-BD89-037B-9C82-DBA9D927EF3E}"/>
              </a:ext>
            </a:extLst>
          </p:cNvPr>
          <p:cNvSpPr txBox="1"/>
          <p:nvPr/>
        </p:nvSpPr>
        <p:spPr>
          <a:xfrm>
            <a:off x="8305800" y="587829"/>
            <a:ext cx="3461657" cy="369332"/>
          </a:xfrm>
          <a:prstGeom prst="rect">
            <a:avLst/>
          </a:prstGeom>
          <a:noFill/>
        </p:spPr>
        <p:txBody>
          <a:bodyPr wrap="square" rtlCol="0">
            <a:spAutoFit/>
          </a:bodyPr>
          <a:lstStyle/>
          <a:p>
            <a:pPr algn="ctr"/>
            <a:r>
              <a:rPr lang="en-US" b="1"/>
              <a:t>Stage Left</a:t>
            </a:r>
          </a:p>
        </p:txBody>
      </p:sp>
      <p:grpSp>
        <p:nvGrpSpPr>
          <p:cNvPr id="25" name="Group 24" descr="Stage layout diagram with two clusters of five oval seats each—arranged in two rows of three—on both stage left and stage right for platform party members. Four diamonds at the front represent podiums, with two on the right, one in the center, and one on the left Two large squares at the front corners represent stairs, and a square at the back indicates the wheelchair lift">
            <a:extLst>
              <a:ext uri="{FF2B5EF4-FFF2-40B4-BE49-F238E27FC236}">
                <a16:creationId xmlns:a16="http://schemas.microsoft.com/office/drawing/2014/main" id="{30EE5C8C-1F29-27EE-B06C-8BAE14E44132}"/>
              </a:ext>
            </a:extLst>
          </p:cNvPr>
          <p:cNvGrpSpPr/>
          <p:nvPr/>
        </p:nvGrpSpPr>
        <p:grpSpPr>
          <a:xfrm>
            <a:off x="713014" y="1208314"/>
            <a:ext cx="10765971" cy="4136572"/>
            <a:chOff x="713014" y="1208314"/>
            <a:chExt cx="10765971" cy="4136572"/>
          </a:xfrm>
        </p:grpSpPr>
        <p:grpSp>
          <p:nvGrpSpPr>
            <p:cNvPr id="13" name="Group 12">
              <a:extLst>
                <a:ext uri="{FF2B5EF4-FFF2-40B4-BE49-F238E27FC236}">
                  <a16:creationId xmlns:a16="http://schemas.microsoft.com/office/drawing/2014/main" id="{58258C55-B796-D6C4-D91B-D1C67CC62DD0}"/>
                </a:ext>
              </a:extLst>
            </p:cNvPr>
            <p:cNvGrpSpPr/>
            <p:nvPr/>
          </p:nvGrpSpPr>
          <p:grpSpPr>
            <a:xfrm>
              <a:off x="713014" y="1208314"/>
              <a:ext cx="10765971" cy="4136572"/>
              <a:chOff x="133350" y="1197428"/>
              <a:chExt cx="11925299" cy="4212771"/>
            </a:xfrm>
          </p:grpSpPr>
          <p:sp>
            <p:nvSpPr>
              <p:cNvPr id="4" name="Rectangle 3">
                <a:extLst>
                  <a:ext uri="{FF2B5EF4-FFF2-40B4-BE49-F238E27FC236}">
                    <a16:creationId xmlns:a16="http://schemas.microsoft.com/office/drawing/2014/main" id="{660F3D5D-9E6B-C9B7-6025-3DED0525FE6C}"/>
                  </a:ext>
                </a:extLst>
              </p:cNvPr>
              <p:cNvSpPr/>
              <p:nvPr/>
            </p:nvSpPr>
            <p:spPr>
              <a:xfrm>
                <a:off x="1722664" y="1197428"/>
                <a:ext cx="8746671" cy="4201886"/>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30FC2DC6-4D62-A486-F6AD-13D9B21218C3}"/>
                  </a:ext>
                </a:extLst>
              </p:cNvPr>
              <p:cNvSpPr/>
              <p:nvPr/>
            </p:nvSpPr>
            <p:spPr>
              <a:xfrm>
                <a:off x="133350" y="3918856"/>
                <a:ext cx="1589314" cy="149134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Stairs</a:t>
                </a:r>
              </a:p>
            </p:txBody>
          </p:sp>
          <p:sp>
            <p:nvSpPr>
              <p:cNvPr id="6" name="Rectangle 5">
                <a:extLst>
                  <a:ext uri="{FF2B5EF4-FFF2-40B4-BE49-F238E27FC236}">
                    <a16:creationId xmlns:a16="http://schemas.microsoft.com/office/drawing/2014/main" id="{91B1B7F5-B5C6-3304-5B40-FFF42107C602}"/>
                  </a:ext>
                </a:extLst>
              </p:cNvPr>
              <p:cNvSpPr/>
              <p:nvPr/>
            </p:nvSpPr>
            <p:spPr>
              <a:xfrm>
                <a:off x="133350" y="1197429"/>
                <a:ext cx="1589314" cy="149134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Lift</a:t>
                </a:r>
              </a:p>
            </p:txBody>
          </p:sp>
          <p:sp>
            <p:nvSpPr>
              <p:cNvPr id="8" name="Rectangle 7">
                <a:extLst>
                  <a:ext uri="{FF2B5EF4-FFF2-40B4-BE49-F238E27FC236}">
                    <a16:creationId xmlns:a16="http://schemas.microsoft.com/office/drawing/2014/main" id="{F8130C46-F110-9A2B-C32D-5C08FBE2F1D9}"/>
                  </a:ext>
                </a:extLst>
              </p:cNvPr>
              <p:cNvSpPr/>
              <p:nvPr/>
            </p:nvSpPr>
            <p:spPr>
              <a:xfrm>
                <a:off x="10469335" y="3907971"/>
                <a:ext cx="1589314" cy="149134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Stairs</a:t>
                </a:r>
              </a:p>
            </p:txBody>
          </p:sp>
        </p:grpSp>
        <p:grpSp>
          <p:nvGrpSpPr>
            <p:cNvPr id="24" name="Group 23">
              <a:extLst>
                <a:ext uri="{FF2B5EF4-FFF2-40B4-BE49-F238E27FC236}">
                  <a16:creationId xmlns:a16="http://schemas.microsoft.com/office/drawing/2014/main" id="{50184BDD-18DD-2514-6CEE-EAA176A028A3}"/>
                </a:ext>
              </a:extLst>
            </p:cNvPr>
            <p:cNvGrpSpPr/>
            <p:nvPr/>
          </p:nvGrpSpPr>
          <p:grpSpPr>
            <a:xfrm>
              <a:off x="2163886" y="1933806"/>
              <a:ext cx="7880292" cy="3171594"/>
              <a:chOff x="2163886" y="1933806"/>
              <a:chExt cx="7880292" cy="3171594"/>
            </a:xfrm>
          </p:grpSpPr>
          <p:sp>
            <p:nvSpPr>
              <p:cNvPr id="14" name="Diamond 13">
                <a:extLst>
                  <a:ext uri="{FF2B5EF4-FFF2-40B4-BE49-F238E27FC236}">
                    <a16:creationId xmlns:a16="http://schemas.microsoft.com/office/drawing/2014/main" id="{CEAE40DF-37E7-E0BF-CBF2-18B384F3BB6E}"/>
                  </a:ext>
                </a:extLst>
              </p:cNvPr>
              <p:cNvSpPr/>
              <p:nvPr/>
            </p:nvSpPr>
            <p:spPr>
              <a:xfrm>
                <a:off x="5334000" y="4123194"/>
                <a:ext cx="1434806" cy="982206"/>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Center</a:t>
                </a:r>
              </a:p>
            </p:txBody>
          </p:sp>
          <p:sp>
            <p:nvSpPr>
              <p:cNvPr id="15" name="Diamond 14">
                <a:extLst>
                  <a:ext uri="{FF2B5EF4-FFF2-40B4-BE49-F238E27FC236}">
                    <a16:creationId xmlns:a16="http://schemas.microsoft.com/office/drawing/2014/main" id="{31CD2043-58A8-69EC-C561-EC90394017DB}"/>
                  </a:ext>
                </a:extLst>
              </p:cNvPr>
              <p:cNvSpPr/>
              <p:nvPr/>
            </p:nvSpPr>
            <p:spPr>
              <a:xfrm>
                <a:off x="2163886" y="3065405"/>
                <a:ext cx="1178027" cy="815113"/>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Right</a:t>
                </a:r>
              </a:p>
            </p:txBody>
          </p:sp>
          <p:sp>
            <p:nvSpPr>
              <p:cNvPr id="16" name="Diamond 15">
                <a:extLst>
                  <a:ext uri="{FF2B5EF4-FFF2-40B4-BE49-F238E27FC236}">
                    <a16:creationId xmlns:a16="http://schemas.microsoft.com/office/drawing/2014/main" id="{D7BAC152-11D6-330B-2BDF-4375679F1FE6}"/>
                  </a:ext>
                </a:extLst>
              </p:cNvPr>
              <p:cNvSpPr/>
              <p:nvPr/>
            </p:nvSpPr>
            <p:spPr>
              <a:xfrm>
                <a:off x="8989490" y="3021432"/>
                <a:ext cx="1054688" cy="848387"/>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Left</a:t>
                </a:r>
              </a:p>
            </p:txBody>
          </p:sp>
          <p:grpSp>
            <p:nvGrpSpPr>
              <p:cNvPr id="2" name="Group 1">
                <a:extLst>
                  <a:ext uri="{FF2B5EF4-FFF2-40B4-BE49-F238E27FC236}">
                    <a16:creationId xmlns:a16="http://schemas.microsoft.com/office/drawing/2014/main" id="{664FA86A-971A-88C0-8F56-750D5EB75E56}"/>
                  </a:ext>
                </a:extLst>
              </p:cNvPr>
              <p:cNvGrpSpPr/>
              <p:nvPr/>
            </p:nvGrpSpPr>
            <p:grpSpPr>
              <a:xfrm>
                <a:off x="3181495" y="1933806"/>
                <a:ext cx="1835616" cy="813253"/>
                <a:chOff x="3181495" y="1933806"/>
                <a:chExt cx="1835616" cy="813253"/>
              </a:xfrm>
            </p:grpSpPr>
            <p:sp>
              <p:nvSpPr>
                <p:cNvPr id="17" name="Oval 16">
                  <a:extLst>
                    <a:ext uri="{FF2B5EF4-FFF2-40B4-BE49-F238E27FC236}">
                      <a16:creationId xmlns:a16="http://schemas.microsoft.com/office/drawing/2014/main" id="{94767A83-ED6E-D54E-672A-24F956131D44}"/>
                    </a:ext>
                  </a:extLst>
                </p:cNvPr>
                <p:cNvSpPr/>
                <p:nvPr/>
              </p:nvSpPr>
              <p:spPr>
                <a:xfrm>
                  <a:off x="3448809" y="2398298"/>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2</a:t>
                  </a:r>
                </a:p>
              </p:txBody>
            </p:sp>
            <p:sp>
              <p:nvSpPr>
                <p:cNvPr id="19" name="Oval 18">
                  <a:extLst>
                    <a:ext uri="{FF2B5EF4-FFF2-40B4-BE49-F238E27FC236}">
                      <a16:creationId xmlns:a16="http://schemas.microsoft.com/office/drawing/2014/main" id="{D46F1DFC-D7AA-3609-0ACD-9369B7EF33EB}"/>
                    </a:ext>
                  </a:extLst>
                </p:cNvPr>
                <p:cNvSpPr/>
                <p:nvPr/>
              </p:nvSpPr>
              <p:spPr>
                <a:xfrm>
                  <a:off x="4221446" y="2395221"/>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1</a:t>
                  </a:r>
                </a:p>
              </p:txBody>
            </p:sp>
            <p:sp>
              <p:nvSpPr>
                <p:cNvPr id="20" name="Oval 19">
                  <a:extLst>
                    <a:ext uri="{FF2B5EF4-FFF2-40B4-BE49-F238E27FC236}">
                      <a16:creationId xmlns:a16="http://schemas.microsoft.com/office/drawing/2014/main" id="{9EF1D12B-182B-7177-A393-0D640A824A28}"/>
                    </a:ext>
                  </a:extLst>
                </p:cNvPr>
                <p:cNvSpPr/>
                <p:nvPr/>
              </p:nvSpPr>
              <p:spPr>
                <a:xfrm>
                  <a:off x="3181495" y="1940499"/>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5</a:t>
                  </a:r>
                </a:p>
              </p:txBody>
            </p:sp>
            <p:sp>
              <p:nvSpPr>
                <p:cNvPr id="21" name="Oval 20">
                  <a:extLst>
                    <a:ext uri="{FF2B5EF4-FFF2-40B4-BE49-F238E27FC236}">
                      <a16:creationId xmlns:a16="http://schemas.microsoft.com/office/drawing/2014/main" id="{F11C9A13-1AF3-BB6E-8B21-00DF82DFC051}"/>
                    </a:ext>
                  </a:extLst>
                </p:cNvPr>
                <p:cNvSpPr/>
                <p:nvPr/>
              </p:nvSpPr>
              <p:spPr>
                <a:xfrm>
                  <a:off x="3845700" y="1933807"/>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4</a:t>
                  </a:r>
                </a:p>
              </p:txBody>
            </p:sp>
            <p:sp>
              <p:nvSpPr>
                <p:cNvPr id="22" name="Oval 21">
                  <a:extLst>
                    <a:ext uri="{FF2B5EF4-FFF2-40B4-BE49-F238E27FC236}">
                      <a16:creationId xmlns:a16="http://schemas.microsoft.com/office/drawing/2014/main" id="{49F1D249-D52A-EAED-9F46-40768C1FAF2B}"/>
                    </a:ext>
                  </a:extLst>
                </p:cNvPr>
                <p:cNvSpPr/>
                <p:nvPr/>
              </p:nvSpPr>
              <p:spPr>
                <a:xfrm>
                  <a:off x="4482483" y="1933806"/>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3</a:t>
                  </a:r>
                </a:p>
              </p:txBody>
            </p:sp>
          </p:grpSp>
          <p:grpSp>
            <p:nvGrpSpPr>
              <p:cNvPr id="3" name="Group 2">
                <a:extLst>
                  <a:ext uri="{FF2B5EF4-FFF2-40B4-BE49-F238E27FC236}">
                    <a16:creationId xmlns:a16="http://schemas.microsoft.com/office/drawing/2014/main" id="{BD43AFCB-4518-F994-AC9F-21F575A1514C}"/>
                  </a:ext>
                </a:extLst>
              </p:cNvPr>
              <p:cNvGrpSpPr/>
              <p:nvPr/>
            </p:nvGrpSpPr>
            <p:grpSpPr>
              <a:xfrm>
                <a:off x="7096540" y="1993296"/>
                <a:ext cx="1835616" cy="813253"/>
                <a:chOff x="3181495" y="1933806"/>
                <a:chExt cx="1835616" cy="813253"/>
              </a:xfrm>
            </p:grpSpPr>
            <p:sp>
              <p:nvSpPr>
                <p:cNvPr id="7" name="Oval 6">
                  <a:extLst>
                    <a:ext uri="{FF2B5EF4-FFF2-40B4-BE49-F238E27FC236}">
                      <a16:creationId xmlns:a16="http://schemas.microsoft.com/office/drawing/2014/main" id="{D31D1609-D80F-FEB6-C574-1435A44B1C1A}"/>
                    </a:ext>
                  </a:extLst>
                </p:cNvPr>
                <p:cNvSpPr/>
                <p:nvPr/>
              </p:nvSpPr>
              <p:spPr>
                <a:xfrm>
                  <a:off x="3448809" y="2398298"/>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1</a:t>
                  </a:r>
                </a:p>
              </p:txBody>
            </p:sp>
            <p:sp>
              <p:nvSpPr>
                <p:cNvPr id="12" name="Oval 11">
                  <a:extLst>
                    <a:ext uri="{FF2B5EF4-FFF2-40B4-BE49-F238E27FC236}">
                      <a16:creationId xmlns:a16="http://schemas.microsoft.com/office/drawing/2014/main" id="{98BF3179-068C-6AC7-CF10-8C26A380D9B1}"/>
                    </a:ext>
                  </a:extLst>
                </p:cNvPr>
                <p:cNvSpPr/>
                <p:nvPr/>
              </p:nvSpPr>
              <p:spPr>
                <a:xfrm>
                  <a:off x="4221446" y="2395221"/>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2</a:t>
                  </a:r>
                </a:p>
              </p:txBody>
            </p:sp>
            <p:sp>
              <p:nvSpPr>
                <p:cNvPr id="18" name="Oval 17">
                  <a:extLst>
                    <a:ext uri="{FF2B5EF4-FFF2-40B4-BE49-F238E27FC236}">
                      <a16:creationId xmlns:a16="http://schemas.microsoft.com/office/drawing/2014/main" id="{F9BEF461-175E-AC81-D8F6-A0049233BA03}"/>
                    </a:ext>
                  </a:extLst>
                </p:cNvPr>
                <p:cNvSpPr/>
                <p:nvPr/>
              </p:nvSpPr>
              <p:spPr>
                <a:xfrm>
                  <a:off x="3181495" y="1940499"/>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3</a:t>
                  </a:r>
                </a:p>
              </p:txBody>
            </p:sp>
            <p:sp>
              <p:nvSpPr>
                <p:cNvPr id="42" name="Oval 41">
                  <a:extLst>
                    <a:ext uri="{FF2B5EF4-FFF2-40B4-BE49-F238E27FC236}">
                      <a16:creationId xmlns:a16="http://schemas.microsoft.com/office/drawing/2014/main" id="{E3BFBE82-9CFC-FDB7-311F-C28CC354BE27}"/>
                    </a:ext>
                  </a:extLst>
                </p:cNvPr>
                <p:cNvSpPr/>
                <p:nvPr/>
              </p:nvSpPr>
              <p:spPr>
                <a:xfrm>
                  <a:off x="3845700" y="1933807"/>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4</a:t>
                  </a:r>
                </a:p>
              </p:txBody>
            </p:sp>
            <p:sp>
              <p:nvSpPr>
                <p:cNvPr id="43" name="Oval 42">
                  <a:extLst>
                    <a:ext uri="{FF2B5EF4-FFF2-40B4-BE49-F238E27FC236}">
                      <a16:creationId xmlns:a16="http://schemas.microsoft.com/office/drawing/2014/main" id="{9C84999D-8A6D-2418-1D01-1AB2263F5CEA}"/>
                    </a:ext>
                  </a:extLst>
                </p:cNvPr>
                <p:cNvSpPr/>
                <p:nvPr/>
              </p:nvSpPr>
              <p:spPr>
                <a:xfrm>
                  <a:off x="4482483" y="1933806"/>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5</a:t>
                  </a:r>
                </a:p>
              </p:txBody>
            </p:sp>
          </p:grpSp>
          <p:sp>
            <p:nvSpPr>
              <p:cNvPr id="23" name="Diamond 22">
                <a:extLst>
                  <a:ext uri="{FF2B5EF4-FFF2-40B4-BE49-F238E27FC236}">
                    <a16:creationId xmlns:a16="http://schemas.microsoft.com/office/drawing/2014/main" id="{4BE4FF3D-1795-F918-1BEE-B06EC92722AC}"/>
                  </a:ext>
                </a:extLst>
              </p:cNvPr>
              <p:cNvSpPr/>
              <p:nvPr/>
            </p:nvSpPr>
            <p:spPr>
              <a:xfrm>
                <a:off x="3256686" y="4205145"/>
                <a:ext cx="1178027" cy="815113"/>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tx1"/>
                    </a:solidFill>
                  </a:rPr>
                  <a:t>Right</a:t>
                </a:r>
              </a:p>
            </p:txBody>
          </p:sp>
        </p:grpSp>
      </p:grpSp>
    </p:spTree>
    <p:extLst>
      <p:ext uri="{BB962C8B-B14F-4D97-AF65-F5344CB8AC3E}">
        <p14:creationId xmlns:p14="http://schemas.microsoft.com/office/powerpoint/2010/main" val="32083667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5A7079-7442-C847-5A4F-8A169CB081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2AE4FE-A3F9-5D49-F4F7-A88283906975}"/>
              </a:ext>
            </a:extLst>
          </p:cNvPr>
          <p:cNvSpPr>
            <a:spLocks noGrp="1"/>
          </p:cNvSpPr>
          <p:nvPr>
            <p:ph type="title"/>
          </p:nvPr>
        </p:nvSpPr>
        <p:spPr/>
        <p:txBody>
          <a:bodyPr/>
          <a:lstStyle/>
          <a:p>
            <a:r>
              <a:rPr lang="en-US"/>
              <a:t>Option 4</a:t>
            </a:r>
          </a:p>
        </p:txBody>
      </p:sp>
      <p:sp>
        <p:nvSpPr>
          <p:cNvPr id="3" name="Content Placeholder 2">
            <a:extLst>
              <a:ext uri="{FF2B5EF4-FFF2-40B4-BE49-F238E27FC236}">
                <a16:creationId xmlns:a16="http://schemas.microsoft.com/office/drawing/2014/main" id="{6BA3346E-DA2B-1390-9954-0C7752EFAA2F}"/>
              </a:ext>
            </a:extLst>
          </p:cNvPr>
          <p:cNvSpPr>
            <a:spLocks noGrp="1"/>
          </p:cNvSpPr>
          <p:nvPr>
            <p:ph sz="half" idx="1"/>
          </p:nvPr>
        </p:nvSpPr>
        <p:spPr/>
        <p:txBody>
          <a:bodyPr>
            <a:normAutofit/>
          </a:bodyPr>
          <a:lstStyle/>
          <a:p>
            <a:pPr marL="0" indent="0">
              <a:buNone/>
            </a:pPr>
            <a:r>
              <a:rPr lang="en-US"/>
              <a:t>Stage Right</a:t>
            </a:r>
          </a:p>
          <a:p>
            <a:pPr marL="0" indent="0">
              <a:buNone/>
            </a:pPr>
            <a:r>
              <a:rPr lang="en-US"/>
              <a:t>1.</a:t>
            </a:r>
          </a:p>
          <a:p>
            <a:pPr marL="0" indent="0">
              <a:buNone/>
            </a:pPr>
            <a:r>
              <a:rPr lang="en-US"/>
              <a:t>2.</a:t>
            </a:r>
          </a:p>
          <a:p>
            <a:pPr marL="0" indent="0">
              <a:buNone/>
            </a:pPr>
            <a:r>
              <a:rPr lang="en-US"/>
              <a:t>3.</a:t>
            </a:r>
          </a:p>
          <a:p>
            <a:pPr marL="0" indent="0">
              <a:buNone/>
            </a:pPr>
            <a:r>
              <a:rPr lang="en-US"/>
              <a:t>4.</a:t>
            </a:r>
          </a:p>
          <a:p>
            <a:pPr marL="0" indent="0">
              <a:buNone/>
            </a:pPr>
            <a:r>
              <a:rPr lang="en-US"/>
              <a:t>5.</a:t>
            </a:r>
          </a:p>
        </p:txBody>
      </p:sp>
      <p:sp>
        <p:nvSpPr>
          <p:cNvPr id="6" name="Content Placeholder 5">
            <a:extLst>
              <a:ext uri="{FF2B5EF4-FFF2-40B4-BE49-F238E27FC236}">
                <a16:creationId xmlns:a16="http://schemas.microsoft.com/office/drawing/2014/main" id="{B4E14B20-0768-422B-AA99-C81D8D941DE4}"/>
              </a:ext>
            </a:extLst>
          </p:cNvPr>
          <p:cNvSpPr>
            <a:spLocks noGrp="1"/>
          </p:cNvSpPr>
          <p:nvPr>
            <p:ph sz="half" idx="2"/>
          </p:nvPr>
        </p:nvSpPr>
        <p:spPr>
          <a:xfrm>
            <a:off x="6172202" y="1825625"/>
            <a:ext cx="5181600" cy="4351338"/>
          </a:xfrm>
        </p:spPr>
        <p:txBody>
          <a:bodyPr>
            <a:normAutofit/>
          </a:bodyPr>
          <a:lstStyle/>
          <a:p>
            <a:pPr marL="0" indent="0">
              <a:buNone/>
            </a:pPr>
            <a:r>
              <a:rPr lang="en-US"/>
              <a:t>Stage Left</a:t>
            </a:r>
          </a:p>
          <a:p>
            <a:pPr marL="0" indent="0">
              <a:buNone/>
            </a:pPr>
            <a:r>
              <a:rPr lang="en-US"/>
              <a:t>1.</a:t>
            </a:r>
          </a:p>
          <a:p>
            <a:pPr marL="0" indent="0">
              <a:buNone/>
            </a:pPr>
            <a:r>
              <a:rPr lang="en-US"/>
              <a:t>2.</a:t>
            </a:r>
          </a:p>
          <a:p>
            <a:pPr marL="0" indent="0">
              <a:buNone/>
            </a:pPr>
            <a:r>
              <a:rPr lang="en-US"/>
              <a:t>3.</a:t>
            </a:r>
          </a:p>
          <a:p>
            <a:pPr marL="0" indent="0">
              <a:buNone/>
            </a:pPr>
            <a:r>
              <a:rPr lang="en-US"/>
              <a:t>4.</a:t>
            </a:r>
          </a:p>
          <a:p>
            <a:pPr marL="0" indent="0">
              <a:buNone/>
            </a:pPr>
            <a:r>
              <a:rPr lang="en-US"/>
              <a:t>5.</a:t>
            </a:r>
          </a:p>
          <a:p>
            <a:pPr marL="0" indent="0">
              <a:buNone/>
            </a:pPr>
            <a:endParaRPr lang="en-US"/>
          </a:p>
        </p:txBody>
      </p:sp>
    </p:spTree>
    <p:extLst>
      <p:ext uri="{BB962C8B-B14F-4D97-AF65-F5344CB8AC3E}">
        <p14:creationId xmlns:p14="http://schemas.microsoft.com/office/powerpoint/2010/main" val="21727040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D9EF1F27ADD2D41B5B93F0D665AC191" ma:contentTypeVersion="18" ma:contentTypeDescription="Create a new document." ma:contentTypeScope="" ma:versionID="d02fd4e59ef38e9675fc432c55072e7f">
  <xsd:schema xmlns:xsd="http://www.w3.org/2001/XMLSchema" xmlns:xs="http://www.w3.org/2001/XMLSchema" xmlns:p="http://schemas.microsoft.com/office/2006/metadata/properties" xmlns:ns2="ccf7658f-51b3-453f-8c4b-25621069dba8" xmlns:ns3="878bbfd0-a3f2-4a82-8ef6-e3b1265033cd" targetNamespace="http://schemas.microsoft.com/office/2006/metadata/properties" ma:root="true" ma:fieldsID="80ffa0a8ad57211254918a2d66a33bc8" ns2:_="" ns3:_="">
    <xsd:import namespace="ccf7658f-51b3-453f-8c4b-25621069dba8"/>
    <xsd:import namespace="878bbfd0-a3f2-4a82-8ef6-e3b1265033c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lcf76f155ced4ddcb4097134ff3c332f" minOccurs="0"/>
                <xsd:element ref="ns3:TaxCatchAll" minOccurs="0"/>
                <xsd:element ref="ns2:MediaServiceDateTaken" minOccurs="0"/>
                <xsd:element ref="ns2:MediaServiceOCR" minOccurs="0"/>
                <xsd:element ref="ns2:MediaServiceLocation" minOccurs="0"/>
                <xsd:element ref="ns2:MediaServiceObjectDetectorVersion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f7658f-51b3-453f-8c4b-25621069dba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8af9f51b-2984-4022-8acc-3c23a99e8b1c" ma:termSetId="09814cd3-568e-fe90-9814-8d621ff8fb84" ma:anchorId="fba54fb3-c3e1-fe81-a776-ca4b69148c4d" ma:open="true" ma:isKeyword="false">
      <xsd:complexType>
        <xsd:sequence>
          <xsd:element ref="pc:Terms" minOccurs="0" maxOccurs="1"/>
        </xsd:sequence>
      </xsd:complexType>
    </xsd:element>
    <xsd:element name="MediaServiceDateTaken" ma:index="20" nillable="true" ma:displayName="MediaServiceDateTaken" ma:hidden="true" ma:internalName="MediaServiceDateTaken"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dexed="true" ma:internalName="MediaServiceLocation"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LengthInSeconds" ma:index="25"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78bbfd0-a3f2-4a82-8ef6-e3b1265033cd"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c58f9d15-0d3a-4d7b-9f52-7e4330b3ed85}" ma:internalName="TaxCatchAll" ma:showField="CatchAllData" ma:web="878bbfd0-a3f2-4a82-8ef6-e3b1265033c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878bbfd0-a3f2-4a82-8ef6-e3b1265033cd" xsi:nil="true"/>
    <lcf76f155ced4ddcb4097134ff3c332f xmlns="ccf7658f-51b3-453f-8c4b-25621069dba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50E5709-77F2-4292-9FD2-1F2C72897F42}">
  <ds:schemaRefs>
    <ds:schemaRef ds:uri="878bbfd0-a3f2-4a82-8ef6-e3b1265033cd"/>
    <ds:schemaRef ds:uri="ccf7658f-51b3-453f-8c4b-25621069dba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659B530D-725D-4A64-B64A-F4074C85DBDC}">
  <ds:schemaRefs>
    <ds:schemaRef ds:uri="http://schemas.microsoft.com/sharepoint/v3/contenttype/forms"/>
  </ds:schemaRefs>
</ds:datastoreItem>
</file>

<file path=customXml/itemProps3.xml><?xml version="1.0" encoding="utf-8"?>
<ds:datastoreItem xmlns:ds="http://schemas.openxmlformats.org/officeDocument/2006/customXml" ds:itemID="{57365BB6-943E-4AE7-B5AA-901325D93FBA}">
  <ds:schemaRefs>
    <ds:schemaRef ds:uri="878bbfd0-a3f2-4a82-8ef6-e3b1265033cd"/>
    <ds:schemaRef ds:uri="ccf7658f-51b3-453f-8c4b-25621069dba8"/>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0</TotalTime>
  <Words>440</Words>
  <Application>Microsoft Office PowerPoint</Application>
  <PresentationFormat>Widescreen</PresentationFormat>
  <Paragraphs>247</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Aptos</vt:lpstr>
      <vt:lpstr>Aptos Display</vt:lpstr>
      <vt:lpstr>Arial</vt:lpstr>
      <vt:lpstr>Office Theme</vt:lpstr>
      <vt:lpstr>Carver Platform Map Instructions</vt:lpstr>
      <vt:lpstr>Carver Platform Map Option 1</vt:lpstr>
      <vt:lpstr>Option 1</vt:lpstr>
      <vt:lpstr>Carver Platform Map Option 2</vt:lpstr>
      <vt:lpstr>Option 2</vt:lpstr>
      <vt:lpstr>Carver Platform Map Option 3</vt:lpstr>
      <vt:lpstr>Option 3</vt:lpstr>
      <vt:lpstr>Carver Platform Map Option 4</vt:lpstr>
      <vt:lpstr>Option 4</vt:lpstr>
      <vt:lpstr>Carver Platform Map Option 5</vt:lpstr>
      <vt:lpstr>Option 5</vt:lpstr>
      <vt:lpstr>Carver Platform Map Option 6</vt:lpstr>
      <vt:lpstr>Option 6</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Strom, Lindsey M D</dc:creator>
  <cp:lastModifiedBy>Hutchison, Joshua T</cp:lastModifiedBy>
  <cp:revision>2</cp:revision>
  <dcterms:created xsi:type="dcterms:W3CDTF">2025-05-20T17:29:51Z</dcterms:created>
  <dcterms:modified xsi:type="dcterms:W3CDTF">2026-03-26T20:15:10Z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0x010100AD9EF1F27ADD2D41B5B93F0D665AC191</vt:lpwstr>
  </property>
  <property fmtid="{D5CDD505-2E9C-101B-9397-08002B2CF9AE}" pid="3" name="MediaServiceImageTags">
    <vt:lpwstr/>
  </property>
</Properties>
</file>